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Masters/slideMaster14.xml" ContentType="application/vnd.openxmlformats-officedocument.presentationml.slideMaster+xml"/>
  <Override PartName="/ppt/slideMasters/slideMaster1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charts/chart1.xml" ContentType="application/vnd.openxmlformats-officedocument.drawingml.chart+xml"/>
  <Override PartName="/ppt/charts/chart2.xml" ContentType="application/vnd.openxmlformats-officedocument.drawingml.chart+xml"/>
  <Override PartName="/ppt/slideLayouts/slideLayout13.xml" ContentType="application/vnd.openxmlformats-officedocument.presentationml.slideLayout+xml"/>
  <Override PartName="/ppt/theme/theme2.xml" ContentType="application/vnd.openxmlformats-officedocument.theme+xml"/>
  <Override PartName="/ppt/slideLayouts/slideLayout14.xml" ContentType="application/vnd.openxmlformats-officedocument.presentationml.slideLayout+xml"/>
  <Override PartName="/ppt/theme/theme3.xml" ContentType="application/vnd.openxmlformats-officedocument.theme+xml"/>
  <Override PartName="/ppt/slideLayouts/slideLayout15.xml" ContentType="application/vnd.openxmlformats-officedocument.presentationml.slideLayout+xml"/>
  <Override PartName="/ppt/theme/theme4.xml" ContentType="application/vnd.openxmlformats-officedocument.theme+xml"/>
  <Override PartName="/ppt/slideLayouts/slideLayout16.xml" ContentType="application/vnd.openxmlformats-officedocument.presentationml.slideLayout+xml"/>
  <Override PartName="/ppt/theme/theme5.xml" ContentType="application/vnd.openxmlformats-officedocument.theme+xml"/>
  <Override PartName="/ppt/slideLayouts/slideLayout17.xml" ContentType="application/vnd.openxmlformats-officedocument.presentationml.slideLayout+xml"/>
  <Override PartName="/ppt/theme/theme6.xml" ContentType="application/vnd.openxmlformats-officedocument.theme+xml"/>
  <Override PartName="/ppt/slideLayouts/slideLayout18.xml" ContentType="application/vnd.openxmlformats-officedocument.presentationml.slideLayout+xml"/>
  <Override PartName="/ppt/theme/theme7.xml" ContentType="application/vnd.openxmlformats-officedocument.theme+xml"/>
  <Override PartName="/ppt/slideLayouts/slideLayout19.xml" ContentType="application/vnd.openxmlformats-officedocument.presentationml.slideLayout+xml"/>
  <Override PartName="/ppt/theme/theme8.xml" ContentType="application/vnd.openxmlformats-officedocument.theme+xml"/>
  <Override PartName="/ppt/slideLayouts/slideLayout20.xml" ContentType="application/vnd.openxmlformats-officedocument.presentationml.slideLayout+xml"/>
  <Override PartName="/ppt/theme/theme9.xml" ContentType="application/vnd.openxmlformats-officedocument.theme+xml"/>
  <Override PartName="/ppt/slideLayouts/slideLayout21.xml" ContentType="application/vnd.openxmlformats-officedocument.presentationml.slideLayout+xml"/>
  <Override PartName="/ppt/theme/theme10.xml" ContentType="application/vnd.openxmlformats-officedocument.theme+xml"/>
  <Override PartName="/ppt/slideLayouts/slideLayout22.xml" ContentType="application/vnd.openxmlformats-officedocument.presentationml.slideLayout+xml"/>
  <Override PartName="/ppt/theme/theme11.xml" ContentType="application/vnd.openxmlformats-officedocument.theme+xml"/>
  <Override PartName="/ppt/slideLayouts/slideLayout23.xml" ContentType="application/vnd.openxmlformats-officedocument.presentationml.slideLayout+xml"/>
  <Override PartName="/ppt/theme/theme12.xml" ContentType="application/vnd.openxmlformats-officedocument.theme+xml"/>
  <Override PartName="/ppt/slideLayouts/slideLayout24.xml" ContentType="application/vnd.openxmlformats-officedocument.presentationml.slideLayout+xml"/>
  <Override PartName="/ppt/theme/theme13.xml" ContentType="application/vnd.openxmlformats-officedocument.theme+xml"/>
  <Override PartName="/ppt/slideLayouts/slideLayout25.xml" ContentType="application/vnd.openxmlformats-officedocument.presentationml.slideLayout+xml"/>
  <Override PartName="/ppt/theme/theme14.xml" ContentType="application/vnd.openxmlformats-officedocument.theme+xml"/>
  <Override PartName="/ppt/slideLayouts/slideLayout26.xml" ContentType="application/vnd.openxmlformats-officedocument.presentationml.slideLayout+xml"/>
  <Override PartName="/ppt/theme/theme15.xml" ContentType="application/vnd.openxmlformats-officedocument.theme+xml"/>
  <Override PartName="/ppt/theme/theme1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8" r:id="rId1"/>
    <p:sldMasterId id="2147483702" r:id="rId2"/>
    <p:sldMasterId id="2147483704" r:id="rId3"/>
    <p:sldMasterId id="2147483706" r:id="rId4"/>
    <p:sldMasterId id="2147483708" r:id="rId5"/>
    <p:sldMasterId id="2147483710" r:id="rId6"/>
    <p:sldMasterId id="2147483712" r:id="rId7"/>
    <p:sldMasterId id="2147483714" r:id="rId8"/>
    <p:sldMasterId id="2147483717" r:id="rId9"/>
    <p:sldMasterId id="2147483719" r:id="rId10"/>
    <p:sldMasterId id="2147483721" r:id="rId11"/>
    <p:sldMasterId id="2147483723" r:id="rId12"/>
    <p:sldMasterId id="2147483725" r:id="rId13"/>
    <p:sldMasterId id="2147483727" r:id="rId14"/>
    <p:sldMasterId id="2147483729" r:id="rId15"/>
  </p:sldMasterIdLst>
  <p:notesMasterIdLst>
    <p:notesMasterId r:id="rId29"/>
  </p:notesMasterIdLst>
  <p:sldIdLst>
    <p:sldId id="321" r:id="rId16"/>
    <p:sldId id="345" r:id="rId17"/>
    <p:sldId id="347" r:id="rId18"/>
    <p:sldId id="348" r:id="rId19"/>
    <p:sldId id="349" r:id="rId20"/>
    <p:sldId id="256" r:id="rId21"/>
    <p:sldId id="350" r:id="rId22"/>
    <p:sldId id="351" r:id="rId23"/>
    <p:sldId id="341" r:id="rId24"/>
    <p:sldId id="352" r:id="rId25"/>
    <p:sldId id="342" r:id="rId26"/>
    <p:sldId id="353" r:id="rId27"/>
    <p:sldId id="339" r:id="rId28"/>
  </p:sldIdLst>
  <p:sldSz cx="12192000" cy="6858000"/>
  <p:notesSz cx="6858000" cy="9144000"/>
  <p:custDataLst>
    <p:tags r:id="rId30"/>
  </p:custData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000000"/>
        </p14:laserClr>
      </p:ext>
      <p:ext uri="{2FDB2607-1784-4EEB-B798-7EB5836EED8A}">
        <p14:showMediaCtrls xmlns:p14="http://schemas.microsoft.com/office/powerpoint/2010/main" val="1"/>
      </p:ext>
    </p:extLst>
  </p:showPr>
  <p:clrMru>
    <a:srgbClr val="0000FF"/>
    <a:srgbClr val="E4C537"/>
    <a:srgbClr val="B20E1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8616" autoAdjust="0"/>
    <p:restoredTop sz="94660"/>
  </p:normalViewPr>
  <p:slideViewPr>
    <p:cSldViewPr snapToGrid="0">
      <p:cViewPr varScale="1">
        <p:scale>
          <a:sx n="63" d="100"/>
          <a:sy n="63" d="100"/>
        </p:scale>
        <p:origin x="78" y="1524"/>
      </p:cViewPr>
      <p:guideLst>
        <p:guide orient="horz" pos="2160"/>
        <p:guide pos="3840"/>
      </p:guideLst>
    </p:cSldViewPr>
  </p:slideViewPr>
  <p:notesTextViewPr>
    <p:cViewPr>
      <p:scale>
        <a:sx n="1" d="1"/>
        <a:sy n="1" d="1"/>
      </p:scale>
      <p:origin x="0" y="0"/>
    </p:cViewPr>
  </p:notesTextViewPr>
  <p:sorterViewPr>
    <p:cViewPr>
      <p:scale>
        <a:sx n="100" d="100"/>
        <a:sy n="100" d="100"/>
      </p:scale>
      <p:origin x="0" y="-969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Master" Target="slideMasters/slideMaster13.xml"/><Relationship Id="rId18" Type="http://schemas.openxmlformats.org/officeDocument/2006/relationships/slide" Target="slides/slide3.xml"/><Relationship Id="rId26" Type="http://schemas.openxmlformats.org/officeDocument/2006/relationships/slide" Target="slides/slide11.xml"/><Relationship Id="rId3" Type="http://schemas.openxmlformats.org/officeDocument/2006/relationships/slideMaster" Target="slideMasters/slideMaster3.xml"/><Relationship Id="rId21" Type="http://schemas.openxmlformats.org/officeDocument/2006/relationships/slide" Target="slides/slide6.xml"/><Relationship Id="rId34" Type="http://schemas.openxmlformats.org/officeDocument/2006/relationships/tableStyles" Target="tableStyles.xml"/><Relationship Id="rId7" Type="http://schemas.openxmlformats.org/officeDocument/2006/relationships/slideMaster" Target="slideMasters/slideMaster7.xml"/><Relationship Id="rId12" Type="http://schemas.openxmlformats.org/officeDocument/2006/relationships/slideMaster" Target="slideMasters/slideMaster12.xml"/><Relationship Id="rId17" Type="http://schemas.openxmlformats.org/officeDocument/2006/relationships/slide" Target="slides/slide2.xml"/><Relationship Id="rId25" Type="http://schemas.openxmlformats.org/officeDocument/2006/relationships/slide" Target="slides/slide10.xml"/><Relationship Id="rId33"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xml"/><Relationship Id="rId20" Type="http://schemas.openxmlformats.org/officeDocument/2006/relationships/slide" Target="slides/slide5.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Master" Target="slideMasters/slideMaster11.xml"/><Relationship Id="rId24" Type="http://schemas.openxmlformats.org/officeDocument/2006/relationships/slide" Target="slides/slide9.xml"/><Relationship Id="rId32" Type="http://schemas.openxmlformats.org/officeDocument/2006/relationships/viewProps" Target="viewProps.xml"/><Relationship Id="rId5" Type="http://schemas.openxmlformats.org/officeDocument/2006/relationships/slideMaster" Target="slideMasters/slideMaster5.xml"/><Relationship Id="rId15" Type="http://schemas.openxmlformats.org/officeDocument/2006/relationships/slideMaster" Target="slideMasters/slideMaster15.xml"/><Relationship Id="rId23" Type="http://schemas.openxmlformats.org/officeDocument/2006/relationships/slide" Target="slides/slide8.xml"/><Relationship Id="rId28" Type="http://schemas.openxmlformats.org/officeDocument/2006/relationships/slide" Target="slides/slide13.xml"/><Relationship Id="rId10" Type="http://schemas.openxmlformats.org/officeDocument/2006/relationships/slideMaster" Target="slideMasters/slideMaster10.xml"/><Relationship Id="rId19" Type="http://schemas.openxmlformats.org/officeDocument/2006/relationships/slide" Target="slides/slide4.xml"/><Relationship Id="rId31" Type="http://schemas.openxmlformats.org/officeDocument/2006/relationships/presProps" Target="presProps.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Master" Target="slideMasters/slideMaster14.xml"/><Relationship Id="rId22" Type="http://schemas.openxmlformats.org/officeDocument/2006/relationships/slide" Target="slides/slide7.xml"/><Relationship Id="rId27" Type="http://schemas.openxmlformats.org/officeDocument/2006/relationships/slide" Target="slides/slide12.xml"/><Relationship Id="rId30" Type="http://schemas.openxmlformats.org/officeDocument/2006/relationships/tags" Target="tags/tag1.xml"/><Relationship Id="rId100" Type="http://schemas.microsoft.com/office/2015/10/relationships/revisionInfo" Target="revisionInfo.xml"/><Relationship Id="rId8" Type="http://schemas.openxmlformats.org/officeDocument/2006/relationships/slideMaster" Target="slideMasters/slideMaster8.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view3D>
      <c:rotX val="15"/>
      <c:rotY val="20"/>
      <c:rAngAx val="0"/>
    </c:view3D>
    <c:floor>
      <c:thickness val="0"/>
    </c:floor>
    <c:sideWall>
      <c:thickness val="0"/>
    </c:sideWall>
    <c:backWall>
      <c:thickness val="0"/>
    </c:backWall>
    <c:plotArea>
      <c:layout/>
      <c:bar3DChart>
        <c:barDir val="col"/>
        <c:grouping val="standard"/>
        <c:varyColors val="0"/>
        <c:ser>
          <c:idx val="0"/>
          <c:order val="0"/>
          <c:tx>
            <c:strRef>
              <c:f>Sheet1!$B$1</c:f>
              <c:strCache>
                <c:ptCount val="1"/>
                <c:pt idx="0">
                  <c:v>Series 1</c:v>
                </c:pt>
              </c:strCache>
            </c:strRef>
          </c:tx>
          <c:invertIfNegative val="0"/>
          <c:cat>
            <c:strRef>
              <c:f>Sheet1!$A$2:$A$5</c:f>
              <c:strCache>
                <c:ptCount val="4"/>
                <c:pt idx="0">
                  <c:v>Category 1</c:v>
                </c:pt>
                <c:pt idx="1">
                  <c:v>Category 2</c:v>
                </c:pt>
                <c:pt idx="2">
                  <c:v>Category 3</c:v>
                </c:pt>
                <c:pt idx="3">
                  <c:v>Category 4</c:v>
                </c:pt>
              </c:strCache>
            </c:strRef>
          </c:cat>
          <c:val>
            <c:numRef>
              <c:f>Sheet1!$B$2:$B$5</c:f>
              <c:numCache>
                <c:formatCode>General</c:formatCode>
                <c:ptCount val="4"/>
                <c:pt idx="0">
                  <c:v>4.3</c:v>
                </c:pt>
                <c:pt idx="1">
                  <c:v>2.5</c:v>
                </c:pt>
                <c:pt idx="2">
                  <c:v>3.5</c:v>
                </c:pt>
                <c:pt idx="3">
                  <c:v>4.5</c:v>
                </c:pt>
              </c:numCache>
            </c:numRef>
          </c:val>
          <c:extLst xmlns:c16r2="http://schemas.microsoft.com/office/drawing/2015/06/chart">
            <c:ext xmlns:c16="http://schemas.microsoft.com/office/drawing/2014/chart" uri="{C3380CC4-5D6E-409C-BE32-E72D297353CC}">
              <c16:uniqueId val="{00000000-E00A-44BA-A2CE-9DFAFE6A14CF}"/>
            </c:ext>
          </c:extLst>
        </c:ser>
        <c:ser>
          <c:idx val="1"/>
          <c:order val="1"/>
          <c:tx>
            <c:strRef>
              <c:f>Sheet1!$C$1</c:f>
              <c:strCache>
                <c:ptCount val="1"/>
                <c:pt idx="0">
                  <c:v>Series 2</c:v>
                </c:pt>
              </c:strCache>
            </c:strRef>
          </c:tx>
          <c:invertIfNegative val="0"/>
          <c:cat>
            <c:strRef>
              <c:f>Sheet1!$A$2:$A$5</c:f>
              <c:strCache>
                <c:ptCount val="4"/>
                <c:pt idx="0">
                  <c:v>Category 1</c:v>
                </c:pt>
                <c:pt idx="1">
                  <c:v>Category 2</c:v>
                </c:pt>
                <c:pt idx="2">
                  <c:v>Category 3</c:v>
                </c:pt>
                <c:pt idx="3">
                  <c:v>Category 4</c:v>
                </c:pt>
              </c:strCache>
            </c:strRef>
          </c:cat>
          <c:val>
            <c:numRef>
              <c:f>Sheet1!$C$2:$C$5</c:f>
              <c:numCache>
                <c:formatCode>General</c:formatCode>
                <c:ptCount val="4"/>
                <c:pt idx="0">
                  <c:v>2.4</c:v>
                </c:pt>
                <c:pt idx="1">
                  <c:v>4.4000000000000004</c:v>
                </c:pt>
                <c:pt idx="2">
                  <c:v>1.8</c:v>
                </c:pt>
                <c:pt idx="3">
                  <c:v>2.8</c:v>
                </c:pt>
              </c:numCache>
            </c:numRef>
          </c:val>
          <c:extLst xmlns:c16r2="http://schemas.microsoft.com/office/drawing/2015/06/chart">
            <c:ext xmlns:c16="http://schemas.microsoft.com/office/drawing/2014/chart" uri="{C3380CC4-5D6E-409C-BE32-E72D297353CC}">
              <c16:uniqueId val="{00000001-E00A-44BA-A2CE-9DFAFE6A14CF}"/>
            </c:ext>
          </c:extLst>
        </c:ser>
        <c:ser>
          <c:idx val="2"/>
          <c:order val="2"/>
          <c:tx>
            <c:strRef>
              <c:f>Sheet1!$D$1</c:f>
              <c:strCache>
                <c:ptCount val="1"/>
                <c:pt idx="0">
                  <c:v>Series 3</c:v>
                </c:pt>
              </c:strCache>
            </c:strRef>
          </c:tx>
          <c:invertIfNegative val="0"/>
          <c:cat>
            <c:strRef>
              <c:f>Sheet1!$A$2:$A$5</c:f>
              <c:strCache>
                <c:ptCount val="4"/>
                <c:pt idx="0">
                  <c:v>Category 1</c:v>
                </c:pt>
                <c:pt idx="1">
                  <c:v>Category 2</c:v>
                </c:pt>
                <c:pt idx="2">
                  <c:v>Category 3</c:v>
                </c:pt>
                <c:pt idx="3">
                  <c:v>Category 4</c:v>
                </c:pt>
              </c:strCache>
            </c:strRef>
          </c:cat>
          <c:val>
            <c:numRef>
              <c:f>Sheet1!$D$2:$D$5</c:f>
              <c:numCache>
                <c:formatCode>General</c:formatCode>
                <c:ptCount val="4"/>
                <c:pt idx="0">
                  <c:v>2</c:v>
                </c:pt>
                <c:pt idx="1">
                  <c:v>2</c:v>
                </c:pt>
                <c:pt idx="2">
                  <c:v>3</c:v>
                </c:pt>
                <c:pt idx="3">
                  <c:v>5</c:v>
                </c:pt>
              </c:numCache>
            </c:numRef>
          </c:val>
          <c:extLst xmlns:c16r2="http://schemas.microsoft.com/office/drawing/2015/06/chart">
            <c:ext xmlns:c16="http://schemas.microsoft.com/office/drawing/2014/chart" uri="{C3380CC4-5D6E-409C-BE32-E72D297353CC}">
              <c16:uniqueId val="{00000002-E00A-44BA-A2CE-9DFAFE6A14CF}"/>
            </c:ext>
          </c:extLst>
        </c:ser>
        <c:dLbls>
          <c:showLegendKey val="0"/>
          <c:showVal val="0"/>
          <c:showCatName val="0"/>
          <c:showSerName val="0"/>
          <c:showPercent val="0"/>
          <c:showBubbleSize val="0"/>
        </c:dLbls>
        <c:gapWidth val="150"/>
        <c:shape val="box"/>
        <c:axId val="127562400"/>
        <c:axId val="261540016"/>
        <c:axId val="261548208"/>
      </c:bar3DChart>
      <c:catAx>
        <c:axId val="127562400"/>
        <c:scaling>
          <c:orientation val="minMax"/>
        </c:scaling>
        <c:delete val="0"/>
        <c:axPos val="b"/>
        <c:numFmt formatCode="General" sourceLinked="1"/>
        <c:majorTickMark val="out"/>
        <c:minorTickMark val="none"/>
        <c:tickLblPos val="nextTo"/>
        <c:crossAx val="261540016"/>
        <c:crosses val="autoZero"/>
        <c:auto val="1"/>
        <c:lblAlgn val="ctr"/>
        <c:lblOffset val="100"/>
        <c:noMultiLvlLbl val="0"/>
      </c:catAx>
      <c:valAx>
        <c:axId val="261540016"/>
        <c:scaling>
          <c:orientation val="minMax"/>
        </c:scaling>
        <c:delete val="0"/>
        <c:axPos val="l"/>
        <c:majorGridlines/>
        <c:numFmt formatCode="General" sourceLinked="1"/>
        <c:majorTickMark val="out"/>
        <c:minorTickMark val="none"/>
        <c:tickLblPos val="nextTo"/>
        <c:crossAx val="127562400"/>
        <c:crosses val="autoZero"/>
        <c:crossBetween val="between"/>
      </c:valAx>
      <c:serAx>
        <c:axId val="261548208"/>
        <c:scaling>
          <c:orientation val="minMax"/>
        </c:scaling>
        <c:delete val="0"/>
        <c:axPos val="b"/>
        <c:majorTickMark val="out"/>
        <c:minorTickMark val="none"/>
        <c:tickLblPos val="nextTo"/>
        <c:crossAx val="261540016"/>
        <c:crosses val="autoZero"/>
      </c:serAx>
    </c:plotArea>
    <c:legend>
      <c:legendPos val="r"/>
      <c:overlay val="0"/>
    </c:legend>
    <c:plotVisOnly val="1"/>
    <c:dispBlanksAs val="gap"/>
    <c:showDLblsOverMax val="0"/>
  </c:chart>
  <c:txPr>
    <a:bodyPr/>
    <a:lstStyle/>
    <a:p>
      <a:pPr>
        <a:defRPr sz="1800"/>
      </a:pPr>
      <a:endParaRPr lang="en-US"/>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view3D>
      <c:rotX val="15"/>
      <c:rotY val="20"/>
      <c:rAngAx val="0"/>
    </c:view3D>
    <c:floor>
      <c:thickness val="0"/>
    </c:floor>
    <c:sideWall>
      <c:thickness val="0"/>
    </c:sideWall>
    <c:backWall>
      <c:thickness val="0"/>
    </c:backWall>
    <c:plotArea>
      <c:layout/>
      <c:bar3DChart>
        <c:barDir val="col"/>
        <c:grouping val="standard"/>
        <c:varyColors val="0"/>
        <c:ser>
          <c:idx val="0"/>
          <c:order val="0"/>
          <c:tx>
            <c:strRef>
              <c:f>Sheet1!$B$1</c:f>
              <c:strCache>
                <c:ptCount val="1"/>
                <c:pt idx="0">
                  <c:v>Series 1</c:v>
                </c:pt>
              </c:strCache>
            </c:strRef>
          </c:tx>
          <c:invertIfNegative val="0"/>
          <c:cat>
            <c:strRef>
              <c:f>Sheet1!$A$2:$A$5</c:f>
              <c:strCache>
                <c:ptCount val="4"/>
                <c:pt idx="0">
                  <c:v>Category 1</c:v>
                </c:pt>
                <c:pt idx="1">
                  <c:v>Category 2</c:v>
                </c:pt>
                <c:pt idx="2">
                  <c:v>Category 3</c:v>
                </c:pt>
                <c:pt idx="3">
                  <c:v>Category 4</c:v>
                </c:pt>
              </c:strCache>
            </c:strRef>
          </c:cat>
          <c:val>
            <c:numRef>
              <c:f>Sheet1!$B$2:$B$5</c:f>
              <c:numCache>
                <c:formatCode>General</c:formatCode>
                <c:ptCount val="4"/>
                <c:pt idx="0">
                  <c:v>4.3</c:v>
                </c:pt>
                <c:pt idx="1">
                  <c:v>2.5</c:v>
                </c:pt>
                <c:pt idx="2">
                  <c:v>3.5</c:v>
                </c:pt>
                <c:pt idx="3">
                  <c:v>4.5</c:v>
                </c:pt>
              </c:numCache>
            </c:numRef>
          </c:val>
          <c:extLst xmlns:c16r2="http://schemas.microsoft.com/office/drawing/2015/06/chart">
            <c:ext xmlns:c16="http://schemas.microsoft.com/office/drawing/2014/chart" uri="{C3380CC4-5D6E-409C-BE32-E72D297353CC}">
              <c16:uniqueId val="{00000000-E00A-44BA-A2CE-9DFAFE6A14CF}"/>
            </c:ext>
          </c:extLst>
        </c:ser>
        <c:ser>
          <c:idx val="1"/>
          <c:order val="1"/>
          <c:tx>
            <c:strRef>
              <c:f>Sheet1!$C$1</c:f>
              <c:strCache>
                <c:ptCount val="1"/>
                <c:pt idx="0">
                  <c:v>Series 2</c:v>
                </c:pt>
              </c:strCache>
            </c:strRef>
          </c:tx>
          <c:invertIfNegative val="0"/>
          <c:cat>
            <c:strRef>
              <c:f>Sheet1!$A$2:$A$5</c:f>
              <c:strCache>
                <c:ptCount val="4"/>
                <c:pt idx="0">
                  <c:v>Category 1</c:v>
                </c:pt>
                <c:pt idx="1">
                  <c:v>Category 2</c:v>
                </c:pt>
                <c:pt idx="2">
                  <c:v>Category 3</c:v>
                </c:pt>
                <c:pt idx="3">
                  <c:v>Category 4</c:v>
                </c:pt>
              </c:strCache>
            </c:strRef>
          </c:cat>
          <c:val>
            <c:numRef>
              <c:f>Sheet1!$C$2:$C$5</c:f>
              <c:numCache>
                <c:formatCode>General</c:formatCode>
                <c:ptCount val="4"/>
                <c:pt idx="0">
                  <c:v>2.4</c:v>
                </c:pt>
                <c:pt idx="1">
                  <c:v>4.4000000000000004</c:v>
                </c:pt>
                <c:pt idx="2">
                  <c:v>1.8</c:v>
                </c:pt>
                <c:pt idx="3">
                  <c:v>2.8</c:v>
                </c:pt>
              </c:numCache>
            </c:numRef>
          </c:val>
          <c:extLst xmlns:c16r2="http://schemas.microsoft.com/office/drawing/2015/06/chart">
            <c:ext xmlns:c16="http://schemas.microsoft.com/office/drawing/2014/chart" uri="{C3380CC4-5D6E-409C-BE32-E72D297353CC}">
              <c16:uniqueId val="{00000001-E00A-44BA-A2CE-9DFAFE6A14CF}"/>
            </c:ext>
          </c:extLst>
        </c:ser>
        <c:ser>
          <c:idx val="2"/>
          <c:order val="2"/>
          <c:tx>
            <c:strRef>
              <c:f>Sheet1!$D$1</c:f>
              <c:strCache>
                <c:ptCount val="1"/>
                <c:pt idx="0">
                  <c:v>Series 3</c:v>
                </c:pt>
              </c:strCache>
            </c:strRef>
          </c:tx>
          <c:invertIfNegative val="0"/>
          <c:cat>
            <c:strRef>
              <c:f>Sheet1!$A$2:$A$5</c:f>
              <c:strCache>
                <c:ptCount val="4"/>
                <c:pt idx="0">
                  <c:v>Category 1</c:v>
                </c:pt>
                <c:pt idx="1">
                  <c:v>Category 2</c:v>
                </c:pt>
                <c:pt idx="2">
                  <c:v>Category 3</c:v>
                </c:pt>
                <c:pt idx="3">
                  <c:v>Category 4</c:v>
                </c:pt>
              </c:strCache>
            </c:strRef>
          </c:cat>
          <c:val>
            <c:numRef>
              <c:f>Sheet1!$D$2:$D$5</c:f>
              <c:numCache>
                <c:formatCode>General</c:formatCode>
                <c:ptCount val="4"/>
                <c:pt idx="0">
                  <c:v>2</c:v>
                </c:pt>
                <c:pt idx="1">
                  <c:v>2</c:v>
                </c:pt>
                <c:pt idx="2">
                  <c:v>3</c:v>
                </c:pt>
                <c:pt idx="3">
                  <c:v>5</c:v>
                </c:pt>
              </c:numCache>
            </c:numRef>
          </c:val>
          <c:extLst xmlns:c16r2="http://schemas.microsoft.com/office/drawing/2015/06/chart">
            <c:ext xmlns:c16="http://schemas.microsoft.com/office/drawing/2014/chart" uri="{C3380CC4-5D6E-409C-BE32-E72D297353CC}">
              <c16:uniqueId val="{00000002-E00A-44BA-A2CE-9DFAFE6A14CF}"/>
            </c:ext>
          </c:extLst>
        </c:ser>
        <c:dLbls>
          <c:showLegendKey val="0"/>
          <c:showVal val="0"/>
          <c:showCatName val="0"/>
          <c:showSerName val="0"/>
          <c:showPercent val="0"/>
          <c:showBubbleSize val="0"/>
        </c:dLbls>
        <c:gapWidth val="150"/>
        <c:shape val="box"/>
        <c:axId val="261543376"/>
        <c:axId val="261625904"/>
        <c:axId val="261549456"/>
      </c:bar3DChart>
      <c:catAx>
        <c:axId val="261543376"/>
        <c:scaling>
          <c:orientation val="minMax"/>
        </c:scaling>
        <c:delete val="0"/>
        <c:axPos val="b"/>
        <c:numFmt formatCode="General" sourceLinked="1"/>
        <c:majorTickMark val="out"/>
        <c:minorTickMark val="none"/>
        <c:tickLblPos val="nextTo"/>
        <c:crossAx val="261625904"/>
        <c:crosses val="autoZero"/>
        <c:auto val="1"/>
        <c:lblAlgn val="ctr"/>
        <c:lblOffset val="100"/>
        <c:noMultiLvlLbl val="0"/>
      </c:catAx>
      <c:valAx>
        <c:axId val="261625904"/>
        <c:scaling>
          <c:orientation val="minMax"/>
        </c:scaling>
        <c:delete val="0"/>
        <c:axPos val="l"/>
        <c:majorGridlines/>
        <c:numFmt formatCode="General" sourceLinked="1"/>
        <c:majorTickMark val="out"/>
        <c:minorTickMark val="none"/>
        <c:tickLblPos val="nextTo"/>
        <c:crossAx val="261543376"/>
        <c:crosses val="autoZero"/>
        <c:crossBetween val="between"/>
      </c:valAx>
      <c:serAx>
        <c:axId val="261549456"/>
        <c:scaling>
          <c:orientation val="minMax"/>
        </c:scaling>
        <c:delete val="0"/>
        <c:axPos val="b"/>
        <c:majorTickMark val="out"/>
        <c:minorTickMark val="none"/>
        <c:tickLblPos val="nextTo"/>
        <c:crossAx val="261625904"/>
        <c:crosses val="autoZero"/>
      </c:serAx>
    </c:plotArea>
    <c:legend>
      <c:legendPos val="r"/>
      <c:overlay val="0"/>
    </c:legend>
    <c:plotVisOnly val="1"/>
    <c:dispBlanksAs val="gap"/>
    <c:showDLblsOverMax val="0"/>
  </c:chart>
  <c:txPr>
    <a:bodyPr/>
    <a:lstStyle/>
    <a:p>
      <a:pPr>
        <a:defRPr sz="1800"/>
      </a:pPr>
      <a:endParaRPr lang="en-US"/>
    </a:p>
  </c:txPr>
  <c:externalData r:id="rId1">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1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AFF1D7F-6098-F943-A299-FF519F3916C0}" type="datetimeFigureOut">
              <a:rPr lang="en-US" smtClean="0"/>
              <a:t>10/10/2018</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BFD5BD3-A954-1545-A124-E1B25878CF5E}" type="slidenum">
              <a:rPr lang="en-US" smtClean="0"/>
              <a:t>‹#›</a:t>
            </a:fld>
            <a:endParaRPr lang="en-US"/>
          </a:p>
        </p:txBody>
      </p:sp>
    </p:spTree>
    <p:extLst>
      <p:ext uri="{BB962C8B-B14F-4D97-AF65-F5344CB8AC3E}">
        <p14:creationId xmlns:p14="http://schemas.microsoft.com/office/powerpoint/2010/main" val="182079026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FD5BD3-A954-1545-A124-E1B25878CF5E}" type="slidenum">
              <a:rPr lang="en-US" smtClean="0"/>
              <a:t>2</a:t>
            </a:fld>
            <a:endParaRPr lang="en-US"/>
          </a:p>
        </p:txBody>
      </p:sp>
    </p:spTree>
    <p:extLst>
      <p:ext uri="{BB962C8B-B14F-4D97-AF65-F5344CB8AC3E}">
        <p14:creationId xmlns:p14="http://schemas.microsoft.com/office/powerpoint/2010/main" val="230818095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FD5BD3-A954-1545-A124-E1B25878CF5E}" type="slidenum">
              <a:rPr lang="en-US" smtClean="0"/>
              <a:t>11</a:t>
            </a:fld>
            <a:endParaRPr lang="en-US"/>
          </a:p>
        </p:txBody>
      </p:sp>
    </p:spTree>
    <p:extLst>
      <p:ext uri="{BB962C8B-B14F-4D97-AF65-F5344CB8AC3E}">
        <p14:creationId xmlns:p14="http://schemas.microsoft.com/office/powerpoint/2010/main" val="3799804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FD5BD3-A954-1545-A124-E1B25878CF5E}" type="slidenum">
              <a:rPr lang="en-US" smtClean="0"/>
              <a:t>12</a:t>
            </a:fld>
            <a:endParaRPr lang="en-US"/>
          </a:p>
        </p:txBody>
      </p:sp>
    </p:spTree>
    <p:extLst>
      <p:ext uri="{BB962C8B-B14F-4D97-AF65-F5344CB8AC3E}">
        <p14:creationId xmlns:p14="http://schemas.microsoft.com/office/powerpoint/2010/main" val="77752331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FD5BD3-A954-1545-A124-E1B25878CF5E}" type="slidenum">
              <a:rPr lang="en-US" smtClean="0"/>
              <a:t>13</a:t>
            </a:fld>
            <a:endParaRPr lang="en-US"/>
          </a:p>
        </p:txBody>
      </p:sp>
    </p:spTree>
    <p:extLst>
      <p:ext uri="{BB962C8B-B14F-4D97-AF65-F5344CB8AC3E}">
        <p14:creationId xmlns:p14="http://schemas.microsoft.com/office/powerpoint/2010/main" val="92269706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FD5BD3-A954-1545-A124-E1B25878CF5E}" type="slidenum">
              <a:rPr lang="en-US" smtClean="0"/>
              <a:t>3</a:t>
            </a:fld>
            <a:endParaRPr lang="en-US"/>
          </a:p>
        </p:txBody>
      </p:sp>
    </p:spTree>
    <p:extLst>
      <p:ext uri="{BB962C8B-B14F-4D97-AF65-F5344CB8AC3E}">
        <p14:creationId xmlns:p14="http://schemas.microsoft.com/office/powerpoint/2010/main" val="144566021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FD5BD3-A954-1545-A124-E1B25878CF5E}" type="slidenum">
              <a:rPr lang="en-US" smtClean="0"/>
              <a:t>4</a:t>
            </a:fld>
            <a:endParaRPr lang="en-US"/>
          </a:p>
        </p:txBody>
      </p:sp>
    </p:spTree>
    <p:extLst>
      <p:ext uri="{BB962C8B-B14F-4D97-AF65-F5344CB8AC3E}">
        <p14:creationId xmlns:p14="http://schemas.microsoft.com/office/powerpoint/2010/main" val="275016496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FD5BD3-A954-1545-A124-E1B25878CF5E}" type="slidenum">
              <a:rPr lang="en-US" smtClean="0"/>
              <a:t>5</a:t>
            </a:fld>
            <a:endParaRPr lang="en-US"/>
          </a:p>
        </p:txBody>
      </p:sp>
    </p:spTree>
    <p:extLst>
      <p:ext uri="{BB962C8B-B14F-4D97-AF65-F5344CB8AC3E}">
        <p14:creationId xmlns:p14="http://schemas.microsoft.com/office/powerpoint/2010/main" val="112556168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FD5BD3-A954-1545-A124-E1B25878CF5E}" type="slidenum">
              <a:rPr lang="en-US" smtClean="0"/>
              <a:t>6</a:t>
            </a:fld>
            <a:endParaRPr lang="en-US"/>
          </a:p>
        </p:txBody>
      </p:sp>
    </p:spTree>
    <p:extLst>
      <p:ext uri="{BB962C8B-B14F-4D97-AF65-F5344CB8AC3E}">
        <p14:creationId xmlns:p14="http://schemas.microsoft.com/office/powerpoint/2010/main" val="3799804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FD5BD3-A954-1545-A124-E1B25878CF5E}" type="slidenum">
              <a:rPr lang="en-US" smtClean="0"/>
              <a:t>7</a:t>
            </a:fld>
            <a:endParaRPr lang="en-US"/>
          </a:p>
        </p:txBody>
      </p:sp>
    </p:spTree>
    <p:extLst>
      <p:ext uri="{BB962C8B-B14F-4D97-AF65-F5344CB8AC3E}">
        <p14:creationId xmlns:p14="http://schemas.microsoft.com/office/powerpoint/2010/main" val="269440572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FD5BD3-A954-1545-A124-E1B25878CF5E}" type="slidenum">
              <a:rPr lang="en-US" smtClean="0"/>
              <a:t>8</a:t>
            </a:fld>
            <a:endParaRPr lang="en-US"/>
          </a:p>
        </p:txBody>
      </p:sp>
    </p:spTree>
    <p:extLst>
      <p:ext uri="{BB962C8B-B14F-4D97-AF65-F5344CB8AC3E}">
        <p14:creationId xmlns:p14="http://schemas.microsoft.com/office/powerpoint/2010/main" val="263837850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FD5BD3-A954-1545-A124-E1B25878CF5E}" type="slidenum">
              <a:rPr lang="en-US" smtClean="0"/>
              <a:t>9</a:t>
            </a:fld>
            <a:endParaRPr lang="en-US"/>
          </a:p>
        </p:txBody>
      </p:sp>
    </p:spTree>
    <p:extLst>
      <p:ext uri="{BB962C8B-B14F-4D97-AF65-F5344CB8AC3E}">
        <p14:creationId xmlns:p14="http://schemas.microsoft.com/office/powerpoint/2010/main" val="3799804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FD5BD3-A954-1545-A124-E1B25878CF5E}" type="slidenum">
              <a:rPr lang="en-US" smtClean="0"/>
              <a:t>10</a:t>
            </a:fld>
            <a:endParaRPr lang="en-US"/>
          </a:p>
        </p:txBody>
      </p:sp>
    </p:spTree>
    <p:extLst>
      <p:ext uri="{BB962C8B-B14F-4D97-AF65-F5344CB8AC3E}">
        <p14:creationId xmlns:p14="http://schemas.microsoft.com/office/powerpoint/2010/main" val="372055141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1122363"/>
            <a:ext cx="10363200" cy="2387600"/>
          </a:xfrm>
        </p:spPr>
        <p:txBody>
          <a:bodyPr anchor="b"/>
          <a:lstStyle>
            <a:lvl1pPr algn="ctr">
              <a:defRPr sz="6000"/>
            </a:lvl1pPr>
          </a:lstStyle>
          <a:p>
            <a:r>
              <a:rPr lang="en-US" smtClean="0"/>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B4985360-EFBB-43F0-89C6-6A465E09648E}" type="datetimeFigureOut">
              <a:rPr lang="en-US" smtClean="0"/>
              <a:t>10/10/2018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1D263AE-BCF7-4C68-9F6F-5308AEC2684A}" type="slidenum">
              <a:rPr lang="en-US" smtClean="0"/>
              <a:t>‹#›</a:t>
            </a:fld>
            <a:endParaRPr lang="en-US"/>
          </a:p>
        </p:txBody>
      </p:sp>
    </p:spTree>
    <p:extLst>
      <p:ext uri="{BB962C8B-B14F-4D97-AF65-F5344CB8AC3E}">
        <p14:creationId xmlns:p14="http://schemas.microsoft.com/office/powerpoint/2010/main" val="420529727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4985360-EFBB-43F0-89C6-6A465E09648E}" type="datetimeFigureOut">
              <a:rPr lang="en-US" smtClean="0"/>
              <a:t>10/10/2018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1D263AE-BCF7-4C68-9F6F-5308AEC2684A}" type="slidenum">
              <a:rPr lang="en-US" smtClean="0"/>
              <a:t>‹#›</a:t>
            </a:fld>
            <a:endParaRPr lang="en-US"/>
          </a:p>
        </p:txBody>
      </p:sp>
    </p:spTree>
    <p:extLst>
      <p:ext uri="{BB962C8B-B14F-4D97-AF65-F5344CB8AC3E}">
        <p14:creationId xmlns:p14="http://schemas.microsoft.com/office/powerpoint/2010/main" val="30649024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365125"/>
            <a:ext cx="2628900" cy="5811838"/>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838201"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4985360-EFBB-43F0-89C6-6A465E09648E}" type="datetimeFigureOut">
              <a:rPr lang="en-US" smtClean="0"/>
              <a:t>10/10/2018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1D263AE-BCF7-4C68-9F6F-5308AEC2684A}" type="slidenum">
              <a:rPr lang="en-US" smtClean="0"/>
              <a:t>‹#›</a:t>
            </a:fld>
            <a:endParaRPr lang="en-US"/>
          </a:p>
        </p:txBody>
      </p:sp>
    </p:spTree>
    <p:extLst>
      <p:ext uri="{BB962C8B-B14F-4D97-AF65-F5344CB8AC3E}">
        <p14:creationId xmlns:p14="http://schemas.microsoft.com/office/powerpoint/2010/main" val="167933957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Only">
  <p:cSld name="TPOnTheFly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B4985360-EFBB-43F0-89C6-6A465E09648E}" type="datetimeFigureOut">
              <a:rPr lang="en-US" smtClean="0"/>
              <a:t>10/10/2018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1D263AE-BCF7-4C68-9F6F-5308AEC2684A}" type="slidenum">
              <a:rPr lang="en-US" smtClean="0"/>
              <a:t>‹#›</a:t>
            </a:fld>
            <a:endParaRPr lang="en-US"/>
          </a:p>
        </p:txBody>
      </p:sp>
      <p:graphicFrame>
        <p:nvGraphicFramePr>
          <p:cNvPr id="6" name="TPChart" hidden="1"/>
          <p:cNvGraphicFramePr/>
          <p:nvPr>
            <p:extLst>
              <p:ext uri="{D42A27DB-BD31-4B8C-83A1-F6EECF244321}">
                <p14:modId xmlns:p14="http://schemas.microsoft.com/office/powerpoint/2010/main" val="2996115174"/>
              </p:ext>
            </p:extLst>
          </p:nvPr>
        </p:nvGraphicFramePr>
        <p:xfrm>
          <a:off x="6350000" y="1600200"/>
          <a:ext cx="2540000" cy="25400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7" name="TPChart" hidden="1"/>
          <p:cNvGraphicFramePr/>
          <p:nvPr userDrawn="1">
            <p:extLst>
              <p:ext uri="{D42A27DB-BD31-4B8C-83A1-F6EECF244321}">
                <p14:modId xmlns:p14="http://schemas.microsoft.com/office/powerpoint/2010/main" val="3715248169"/>
              </p:ext>
            </p:extLst>
          </p:nvPr>
        </p:nvGraphicFramePr>
        <p:xfrm>
          <a:off x="6350000" y="1600200"/>
          <a:ext cx="2540000" cy="25400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85788731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7FAE90BB-7CF2-4842-8D30-D7664C05CC4C}" type="datetimeFigureOut">
              <a:rPr lang="en-US" altLang="en-US"/>
              <a:pPr>
                <a:defRPr/>
              </a:pPr>
              <a:t>10/10/2018</a:t>
            </a:fld>
            <a:endParaRPr lang="en-US" alt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AEE9D37E-32C4-9F43-BA05-A6B11B0AC12B}" type="slidenum">
              <a:rPr lang="en-US" altLang="en-US"/>
              <a:pPr>
                <a:defRPr/>
              </a:pPr>
              <a:t>‹#›</a:t>
            </a:fld>
            <a:endParaRPr lang="en-US" altLang="en-US"/>
          </a:p>
        </p:txBody>
      </p:sp>
    </p:spTree>
    <p:extLst>
      <p:ext uri="{BB962C8B-B14F-4D97-AF65-F5344CB8AC3E}">
        <p14:creationId xmlns:p14="http://schemas.microsoft.com/office/powerpoint/2010/main" val="368944578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7FAE90BB-7CF2-4842-8D30-D7664C05CC4C}" type="datetimeFigureOut">
              <a:rPr lang="en-US" altLang="en-US"/>
              <a:pPr>
                <a:defRPr/>
              </a:pPr>
              <a:t>10/10/2018</a:t>
            </a:fld>
            <a:endParaRPr lang="en-US" alt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AEE9D37E-32C4-9F43-BA05-A6B11B0AC12B}" type="slidenum">
              <a:rPr lang="en-US" altLang="en-US"/>
              <a:pPr>
                <a:defRPr/>
              </a:pPr>
              <a:t>‹#›</a:t>
            </a:fld>
            <a:endParaRPr lang="en-US" altLang="en-US"/>
          </a:p>
        </p:txBody>
      </p:sp>
    </p:spTree>
    <p:extLst>
      <p:ext uri="{BB962C8B-B14F-4D97-AF65-F5344CB8AC3E}">
        <p14:creationId xmlns:p14="http://schemas.microsoft.com/office/powerpoint/2010/main" val="320547698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7FAE90BB-7CF2-4842-8D30-D7664C05CC4C}" type="datetimeFigureOut">
              <a:rPr lang="en-US" altLang="en-US"/>
              <a:pPr>
                <a:defRPr/>
              </a:pPr>
              <a:t>10/10/2018</a:t>
            </a:fld>
            <a:endParaRPr lang="en-US" alt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AEE9D37E-32C4-9F43-BA05-A6B11B0AC12B}" type="slidenum">
              <a:rPr lang="en-US" altLang="en-US"/>
              <a:pPr>
                <a:defRPr/>
              </a:pPr>
              <a:t>‹#›</a:t>
            </a:fld>
            <a:endParaRPr lang="en-US" altLang="en-US"/>
          </a:p>
        </p:txBody>
      </p:sp>
    </p:spTree>
    <p:extLst>
      <p:ext uri="{BB962C8B-B14F-4D97-AF65-F5344CB8AC3E}">
        <p14:creationId xmlns:p14="http://schemas.microsoft.com/office/powerpoint/2010/main" val="270115473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7FAE90BB-7CF2-4842-8D30-D7664C05CC4C}" type="datetimeFigureOut">
              <a:rPr lang="en-US" altLang="en-US"/>
              <a:pPr>
                <a:defRPr/>
              </a:pPr>
              <a:t>10/10/2018</a:t>
            </a:fld>
            <a:endParaRPr lang="en-US" alt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AEE9D37E-32C4-9F43-BA05-A6B11B0AC12B}" type="slidenum">
              <a:rPr lang="en-US" altLang="en-US"/>
              <a:pPr>
                <a:defRPr/>
              </a:pPr>
              <a:t>‹#›</a:t>
            </a:fld>
            <a:endParaRPr lang="en-US" altLang="en-US"/>
          </a:p>
        </p:txBody>
      </p:sp>
    </p:spTree>
    <p:extLst>
      <p:ext uri="{BB962C8B-B14F-4D97-AF65-F5344CB8AC3E}">
        <p14:creationId xmlns:p14="http://schemas.microsoft.com/office/powerpoint/2010/main" val="208352615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7FAE90BB-7CF2-4842-8D30-D7664C05CC4C}" type="datetimeFigureOut">
              <a:rPr lang="en-US" altLang="en-US"/>
              <a:pPr>
                <a:defRPr/>
              </a:pPr>
              <a:t>10/10/2018</a:t>
            </a:fld>
            <a:endParaRPr lang="en-US" alt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AEE9D37E-32C4-9F43-BA05-A6B11B0AC12B}" type="slidenum">
              <a:rPr lang="en-US" altLang="en-US"/>
              <a:pPr>
                <a:defRPr/>
              </a:pPr>
              <a:t>‹#›</a:t>
            </a:fld>
            <a:endParaRPr lang="en-US" altLang="en-US"/>
          </a:p>
        </p:txBody>
      </p:sp>
    </p:spTree>
    <p:extLst>
      <p:ext uri="{BB962C8B-B14F-4D97-AF65-F5344CB8AC3E}">
        <p14:creationId xmlns:p14="http://schemas.microsoft.com/office/powerpoint/2010/main" val="140251987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7FAE90BB-7CF2-4842-8D30-D7664C05CC4C}" type="datetimeFigureOut">
              <a:rPr lang="en-US" altLang="en-US"/>
              <a:pPr>
                <a:defRPr/>
              </a:pPr>
              <a:t>10/10/2018</a:t>
            </a:fld>
            <a:endParaRPr lang="en-US" alt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AEE9D37E-32C4-9F43-BA05-A6B11B0AC12B}" type="slidenum">
              <a:rPr lang="en-US" altLang="en-US"/>
              <a:pPr>
                <a:defRPr/>
              </a:pPr>
              <a:t>‹#›</a:t>
            </a:fld>
            <a:endParaRPr lang="en-US" altLang="en-US"/>
          </a:p>
        </p:txBody>
      </p:sp>
    </p:spTree>
    <p:extLst>
      <p:ext uri="{BB962C8B-B14F-4D97-AF65-F5344CB8AC3E}">
        <p14:creationId xmlns:p14="http://schemas.microsoft.com/office/powerpoint/2010/main" val="169168479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7FAE90BB-7CF2-4842-8D30-D7664C05CC4C}" type="datetimeFigureOut">
              <a:rPr lang="en-US" altLang="en-US"/>
              <a:pPr>
                <a:defRPr/>
              </a:pPr>
              <a:t>10/10/2018</a:t>
            </a:fld>
            <a:endParaRPr lang="en-US" alt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AEE9D37E-32C4-9F43-BA05-A6B11B0AC12B}" type="slidenum">
              <a:rPr lang="en-US" altLang="en-US"/>
              <a:pPr>
                <a:defRPr/>
              </a:pPr>
              <a:t>‹#›</a:t>
            </a:fld>
            <a:endParaRPr lang="en-US" altLang="en-US"/>
          </a:p>
        </p:txBody>
      </p:sp>
    </p:spTree>
    <p:extLst>
      <p:ext uri="{BB962C8B-B14F-4D97-AF65-F5344CB8AC3E}">
        <p14:creationId xmlns:p14="http://schemas.microsoft.com/office/powerpoint/2010/main" val="64919022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4985360-EFBB-43F0-89C6-6A465E09648E}" type="datetimeFigureOut">
              <a:rPr lang="en-US" smtClean="0"/>
              <a:t>10/10/2018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1D263AE-BCF7-4C68-9F6F-5308AEC2684A}" type="slidenum">
              <a:rPr lang="en-US" smtClean="0"/>
              <a:t>‹#›</a:t>
            </a:fld>
            <a:endParaRPr lang="en-US"/>
          </a:p>
        </p:txBody>
      </p:sp>
    </p:spTree>
    <p:extLst>
      <p:ext uri="{BB962C8B-B14F-4D97-AF65-F5344CB8AC3E}">
        <p14:creationId xmlns:p14="http://schemas.microsoft.com/office/powerpoint/2010/main" val="332421756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7FAE90BB-7CF2-4842-8D30-D7664C05CC4C}" type="datetimeFigureOut">
              <a:rPr lang="en-US" altLang="en-US"/>
              <a:pPr>
                <a:defRPr/>
              </a:pPr>
              <a:t>10/10/2018</a:t>
            </a:fld>
            <a:endParaRPr lang="en-US" alt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AEE9D37E-32C4-9F43-BA05-A6B11B0AC12B}" type="slidenum">
              <a:rPr lang="en-US" altLang="en-US"/>
              <a:pPr>
                <a:defRPr/>
              </a:pPr>
              <a:t>‹#›</a:t>
            </a:fld>
            <a:endParaRPr lang="en-US" altLang="en-US"/>
          </a:p>
        </p:txBody>
      </p:sp>
    </p:spTree>
    <p:extLst>
      <p:ext uri="{BB962C8B-B14F-4D97-AF65-F5344CB8AC3E}">
        <p14:creationId xmlns:p14="http://schemas.microsoft.com/office/powerpoint/2010/main" val="71977768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7FAE90BB-7CF2-4842-8D30-D7664C05CC4C}" type="datetimeFigureOut">
              <a:rPr lang="en-US" altLang="en-US"/>
              <a:pPr>
                <a:defRPr/>
              </a:pPr>
              <a:t>10/10/2018</a:t>
            </a:fld>
            <a:endParaRPr lang="en-US" alt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AEE9D37E-32C4-9F43-BA05-A6B11B0AC12B}" type="slidenum">
              <a:rPr lang="en-US" altLang="en-US"/>
              <a:pPr>
                <a:defRPr/>
              </a:pPr>
              <a:t>‹#›</a:t>
            </a:fld>
            <a:endParaRPr lang="en-US" altLang="en-US"/>
          </a:p>
        </p:txBody>
      </p:sp>
    </p:spTree>
    <p:extLst>
      <p:ext uri="{BB962C8B-B14F-4D97-AF65-F5344CB8AC3E}">
        <p14:creationId xmlns:p14="http://schemas.microsoft.com/office/powerpoint/2010/main" val="128235445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7FAE90BB-7CF2-4842-8D30-D7664C05CC4C}" type="datetimeFigureOut">
              <a:rPr lang="en-US" altLang="en-US"/>
              <a:pPr>
                <a:defRPr/>
              </a:pPr>
              <a:t>10/10/2018</a:t>
            </a:fld>
            <a:endParaRPr lang="en-US" alt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AEE9D37E-32C4-9F43-BA05-A6B11B0AC12B}" type="slidenum">
              <a:rPr lang="en-US" altLang="en-US"/>
              <a:pPr>
                <a:defRPr/>
              </a:pPr>
              <a:t>‹#›</a:t>
            </a:fld>
            <a:endParaRPr lang="en-US" altLang="en-US"/>
          </a:p>
        </p:txBody>
      </p:sp>
    </p:spTree>
    <p:extLst>
      <p:ext uri="{BB962C8B-B14F-4D97-AF65-F5344CB8AC3E}">
        <p14:creationId xmlns:p14="http://schemas.microsoft.com/office/powerpoint/2010/main" val="198298822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7FAE90BB-7CF2-4842-8D30-D7664C05CC4C}" type="datetimeFigureOut">
              <a:rPr lang="en-US" altLang="en-US"/>
              <a:pPr>
                <a:defRPr/>
              </a:pPr>
              <a:t>10/10/2018</a:t>
            </a:fld>
            <a:endParaRPr lang="en-US" alt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AEE9D37E-32C4-9F43-BA05-A6B11B0AC12B}" type="slidenum">
              <a:rPr lang="en-US" altLang="en-US"/>
              <a:pPr>
                <a:defRPr/>
              </a:pPr>
              <a:t>‹#›</a:t>
            </a:fld>
            <a:endParaRPr lang="en-US" altLang="en-US"/>
          </a:p>
        </p:txBody>
      </p:sp>
    </p:spTree>
    <p:extLst>
      <p:ext uri="{BB962C8B-B14F-4D97-AF65-F5344CB8AC3E}">
        <p14:creationId xmlns:p14="http://schemas.microsoft.com/office/powerpoint/2010/main" val="91434152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7FAE90BB-7CF2-4842-8D30-D7664C05CC4C}" type="datetimeFigureOut">
              <a:rPr lang="en-US" altLang="en-US"/>
              <a:pPr>
                <a:defRPr/>
              </a:pPr>
              <a:t>10/10/2018</a:t>
            </a:fld>
            <a:endParaRPr lang="en-US" alt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AEE9D37E-32C4-9F43-BA05-A6B11B0AC12B}" type="slidenum">
              <a:rPr lang="en-US" altLang="en-US"/>
              <a:pPr>
                <a:defRPr/>
              </a:pPr>
              <a:t>‹#›</a:t>
            </a:fld>
            <a:endParaRPr lang="en-US" altLang="en-US"/>
          </a:p>
        </p:txBody>
      </p:sp>
    </p:spTree>
    <p:extLst>
      <p:ext uri="{BB962C8B-B14F-4D97-AF65-F5344CB8AC3E}">
        <p14:creationId xmlns:p14="http://schemas.microsoft.com/office/powerpoint/2010/main" val="123088077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7FAE90BB-7CF2-4842-8D30-D7664C05CC4C}" type="datetimeFigureOut">
              <a:rPr lang="en-US" altLang="en-US"/>
              <a:pPr>
                <a:defRPr/>
              </a:pPr>
              <a:t>10/10/2018</a:t>
            </a:fld>
            <a:endParaRPr lang="en-US" alt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AEE9D37E-32C4-9F43-BA05-A6B11B0AC12B}" type="slidenum">
              <a:rPr lang="en-US" altLang="en-US"/>
              <a:pPr>
                <a:defRPr/>
              </a:pPr>
              <a:t>‹#›</a:t>
            </a:fld>
            <a:endParaRPr lang="en-US" altLang="en-US"/>
          </a:p>
        </p:txBody>
      </p:sp>
    </p:spTree>
    <p:extLst>
      <p:ext uri="{BB962C8B-B14F-4D97-AF65-F5344CB8AC3E}">
        <p14:creationId xmlns:p14="http://schemas.microsoft.com/office/powerpoint/2010/main" val="129640568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7FAE90BB-7CF2-4842-8D30-D7664C05CC4C}" type="datetimeFigureOut">
              <a:rPr lang="en-US" altLang="en-US"/>
              <a:pPr>
                <a:defRPr/>
              </a:pPr>
              <a:t>10/10/2018</a:t>
            </a:fld>
            <a:endParaRPr lang="en-US" alt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AEE9D37E-32C4-9F43-BA05-A6B11B0AC12B}" type="slidenum">
              <a:rPr lang="en-US" altLang="en-US"/>
              <a:pPr>
                <a:defRPr/>
              </a:pPr>
              <a:t>‹#›</a:t>
            </a:fld>
            <a:endParaRPr lang="en-US" altLang="en-US"/>
          </a:p>
        </p:txBody>
      </p:sp>
    </p:spTree>
    <p:extLst>
      <p:ext uri="{BB962C8B-B14F-4D97-AF65-F5344CB8AC3E}">
        <p14:creationId xmlns:p14="http://schemas.microsoft.com/office/powerpoint/2010/main" val="1189163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40"/>
            <a:ext cx="10515600" cy="2852737"/>
          </a:xfrm>
        </p:spPr>
        <p:txBody>
          <a:bodyPr anchor="b"/>
          <a:lstStyle>
            <a:lvl1pPr>
              <a:defRPr sz="6000"/>
            </a:lvl1pPr>
          </a:lstStyle>
          <a:p>
            <a:r>
              <a:rPr lang="en-US" smtClean="0"/>
              <a:t>Click to edit Master title style</a:t>
            </a:r>
            <a:endParaRPr lang="en-US" dirty="0"/>
          </a:p>
        </p:txBody>
      </p:sp>
      <p:sp>
        <p:nvSpPr>
          <p:cNvPr id="3" name="Text Placeholder 2"/>
          <p:cNvSpPr>
            <a:spLocks noGrp="1"/>
          </p:cNvSpPr>
          <p:nvPr>
            <p:ph type="body" idx="1"/>
          </p:nvPr>
        </p:nvSpPr>
        <p:spPr>
          <a:xfrm>
            <a:off x="831851" y="4589465"/>
            <a:ext cx="105156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4985360-EFBB-43F0-89C6-6A465E09648E}" type="datetimeFigureOut">
              <a:rPr lang="en-US" smtClean="0"/>
              <a:t>10/10/2018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1D263AE-BCF7-4C68-9F6F-5308AEC2684A}" type="slidenum">
              <a:rPr lang="en-US" smtClean="0"/>
              <a:t>‹#›</a:t>
            </a:fld>
            <a:endParaRPr lang="en-US"/>
          </a:p>
        </p:txBody>
      </p:sp>
    </p:spTree>
    <p:extLst>
      <p:ext uri="{BB962C8B-B14F-4D97-AF65-F5344CB8AC3E}">
        <p14:creationId xmlns:p14="http://schemas.microsoft.com/office/powerpoint/2010/main" val="290240544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B4985360-EFBB-43F0-89C6-6A465E09648E}" type="datetimeFigureOut">
              <a:rPr lang="en-US" smtClean="0"/>
              <a:t>10/10/2018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1D263AE-BCF7-4C68-9F6F-5308AEC2684A}" type="slidenum">
              <a:rPr lang="en-US" smtClean="0"/>
              <a:t>‹#›</a:t>
            </a:fld>
            <a:endParaRPr lang="en-US"/>
          </a:p>
        </p:txBody>
      </p:sp>
    </p:spTree>
    <p:extLst>
      <p:ext uri="{BB962C8B-B14F-4D97-AF65-F5344CB8AC3E}">
        <p14:creationId xmlns:p14="http://schemas.microsoft.com/office/powerpoint/2010/main" val="8765574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7"/>
            <a:ext cx="10515600" cy="1325563"/>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172201"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1"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B4985360-EFBB-43F0-89C6-6A465E09648E}" type="datetimeFigureOut">
              <a:rPr lang="en-US" smtClean="0"/>
              <a:t>10/10/2018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1D263AE-BCF7-4C68-9F6F-5308AEC2684A}" type="slidenum">
              <a:rPr lang="en-US" smtClean="0"/>
              <a:t>‹#›</a:t>
            </a:fld>
            <a:endParaRPr lang="en-US"/>
          </a:p>
        </p:txBody>
      </p:sp>
    </p:spTree>
    <p:extLst>
      <p:ext uri="{BB962C8B-B14F-4D97-AF65-F5344CB8AC3E}">
        <p14:creationId xmlns:p14="http://schemas.microsoft.com/office/powerpoint/2010/main" val="3059035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B4985360-EFBB-43F0-89C6-6A465E09648E}" type="datetimeFigureOut">
              <a:rPr lang="en-US" smtClean="0"/>
              <a:t>10/10/2018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1D263AE-BCF7-4C68-9F6F-5308AEC2684A}" type="slidenum">
              <a:rPr lang="en-US" smtClean="0"/>
              <a:t>‹#›</a:t>
            </a:fld>
            <a:endParaRPr lang="en-US"/>
          </a:p>
        </p:txBody>
      </p:sp>
    </p:spTree>
    <p:extLst>
      <p:ext uri="{BB962C8B-B14F-4D97-AF65-F5344CB8AC3E}">
        <p14:creationId xmlns:p14="http://schemas.microsoft.com/office/powerpoint/2010/main" val="31343293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4985360-EFBB-43F0-89C6-6A465E09648E}" type="datetimeFigureOut">
              <a:rPr lang="en-US" smtClean="0"/>
              <a:t>10/10/2018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1D263AE-BCF7-4C68-9F6F-5308AEC2684A}" type="slidenum">
              <a:rPr lang="en-US" smtClean="0"/>
              <a:t>‹#›</a:t>
            </a:fld>
            <a:endParaRPr lang="en-US"/>
          </a:p>
        </p:txBody>
      </p:sp>
    </p:spTree>
    <p:extLst>
      <p:ext uri="{BB962C8B-B14F-4D97-AF65-F5344CB8AC3E}">
        <p14:creationId xmlns:p14="http://schemas.microsoft.com/office/powerpoint/2010/main" val="19061224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dirty="0"/>
          </a:p>
        </p:txBody>
      </p:sp>
      <p:sp>
        <p:nvSpPr>
          <p:cNvPr id="3" name="Content Placeholder 2"/>
          <p:cNvSpPr>
            <a:spLocks noGrp="1"/>
          </p:cNvSpPr>
          <p:nvPr>
            <p:ph idx="1"/>
          </p:nvPr>
        </p:nvSpPr>
        <p:spPr>
          <a:xfrm>
            <a:off x="5183188" y="987427"/>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B4985360-EFBB-43F0-89C6-6A465E09648E}" type="datetimeFigureOut">
              <a:rPr lang="en-US" smtClean="0"/>
              <a:t>10/10/2018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1D263AE-BCF7-4C68-9F6F-5308AEC2684A}" type="slidenum">
              <a:rPr lang="en-US" smtClean="0"/>
              <a:t>‹#›</a:t>
            </a:fld>
            <a:endParaRPr lang="en-US"/>
          </a:p>
        </p:txBody>
      </p:sp>
    </p:spTree>
    <p:extLst>
      <p:ext uri="{BB962C8B-B14F-4D97-AF65-F5344CB8AC3E}">
        <p14:creationId xmlns:p14="http://schemas.microsoft.com/office/powerpoint/2010/main" val="206638163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5183188" y="987427"/>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B4985360-EFBB-43F0-89C6-6A465E09648E}" type="datetimeFigureOut">
              <a:rPr lang="en-US" smtClean="0"/>
              <a:t>10/10/2018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1D263AE-BCF7-4C68-9F6F-5308AEC2684A}" type="slidenum">
              <a:rPr lang="en-US" smtClean="0"/>
              <a:t>‹#›</a:t>
            </a:fld>
            <a:endParaRPr lang="en-US"/>
          </a:p>
        </p:txBody>
      </p:sp>
    </p:spTree>
    <p:extLst>
      <p:ext uri="{BB962C8B-B14F-4D97-AF65-F5344CB8AC3E}">
        <p14:creationId xmlns:p14="http://schemas.microsoft.com/office/powerpoint/2010/main" val="184619163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10.xml.rels><?xml version="1.0" encoding="UTF-8" standalone="yes"?>
<Relationships xmlns="http://schemas.openxmlformats.org/package/2006/relationships"><Relationship Id="rId2" Type="http://schemas.openxmlformats.org/officeDocument/2006/relationships/theme" Target="../theme/theme10.xml"/><Relationship Id="rId1" Type="http://schemas.openxmlformats.org/officeDocument/2006/relationships/slideLayout" Target="../slideLayouts/slideLayout21.xml"/></Relationships>
</file>

<file path=ppt/slideMasters/_rels/slideMaster11.xml.rels><?xml version="1.0" encoding="UTF-8" standalone="yes"?>
<Relationships xmlns="http://schemas.openxmlformats.org/package/2006/relationships"><Relationship Id="rId2" Type="http://schemas.openxmlformats.org/officeDocument/2006/relationships/theme" Target="../theme/theme11.xml"/><Relationship Id="rId1" Type="http://schemas.openxmlformats.org/officeDocument/2006/relationships/slideLayout" Target="../slideLayouts/slideLayout22.xml"/></Relationships>
</file>

<file path=ppt/slideMasters/_rels/slideMaster12.xml.rels><?xml version="1.0" encoding="UTF-8" standalone="yes"?>
<Relationships xmlns="http://schemas.openxmlformats.org/package/2006/relationships"><Relationship Id="rId2" Type="http://schemas.openxmlformats.org/officeDocument/2006/relationships/theme" Target="../theme/theme12.xml"/><Relationship Id="rId1" Type="http://schemas.openxmlformats.org/officeDocument/2006/relationships/slideLayout" Target="../slideLayouts/slideLayout23.xml"/></Relationships>
</file>

<file path=ppt/slideMasters/_rels/slideMaster13.xml.rels><?xml version="1.0" encoding="UTF-8" standalone="yes"?>
<Relationships xmlns="http://schemas.openxmlformats.org/package/2006/relationships"><Relationship Id="rId2" Type="http://schemas.openxmlformats.org/officeDocument/2006/relationships/theme" Target="../theme/theme13.xml"/><Relationship Id="rId1" Type="http://schemas.openxmlformats.org/officeDocument/2006/relationships/slideLayout" Target="../slideLayouts/slideLayout24.xml"/></Relationships>
</file>

<file path=ppt/slideMasters/_rels/slideMaster14.xml.rels><?xml version="1.0" encoding="UTF-8" standalone="yes"?>
<Relationships xmlns="http://schemas.openxmlformats.org/package/2006/relationships"><Relationship Id="rId2" Type="http://schemas.openxmlformats.org/officeDocument/2006/relationships/theme" Target="../theme/theme14.xml"/><Relationship Id="rId1" Type="http://schemas.openxmlformats.org/officeDocument/2006/relationships/slideLayout" Target="../slideLayouts/slideLayout25.xml"/></Relationships>
</file>

<file path=ppt/slideMasters/_rels/slideMaster15.xml.rels><?xml version="1.0" encoding="UTF-8" standalone="yes"?>
<Relationships xmlns="http://schemas.openxmlformats.org/package/2006/relationships"><Relationship Id="rId2" Type="http://schemas.openxmlformats.org/officeDocument/2006/relationships/theme" Target="../theme/theme15.xml"/><Relationship Id="rId1" Type="http://schemas.openxmlformats.org/officeDocument/2006/relationships/slideLayout" Target="../slideLayouts/slideLayout26.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13.xml"/></Relationships>
</file>

<file path=ppt/slideMasters/_rels/slideMaster3.xml.rels><?xml version="1.0" encoding="UTF-8" standalone="yes"?>
<Relationships xmlns="http://schemas.openxmlformats.org/package/2006/relationships"><Relationship Id="rId2" Type="http://schemas.openxmlformats.org/officeDocument/2006/relationships/theme" Target="../theme/theme3.xml"/><Relationship Id="rId1" Type="http://schemas.openxmlformats.org/officeDocument/2006/relationships/slideLayout" Target="../slideLayouts/slideLayout14.xml"/></Relationships>
</file>

<file path=ppt/slideMasters/_rels/slideMaster4.xml.rels><?xml version="1.0" encoding="UTF-8" standalone="yes"?>
<Relationships xmlns="http://schemas.openxmlformats.org/package/2006/relationships"><Relationship Id="rId2" Type="http://schemas.openxmlformats.org/officeDocument/2006/relationships/theme" Target="../theme/theme4.xml"/><Relationship Id="rId1" Type="http://schemas.openxmlformats.org/officeDocument/2006/relationships/slideLayout" Target="../slideLayouts/slideLayout15.xml"/></Relationships>
</file>

<file path=ppt/slideMasters/_rels/slideMaster5.xml.rels><?xml version="1.0" encoding="UTF-8" standalone="yes"?>
<Relationships xmlns="http://schemas.openxmlformats.org/package/2006/relationships"><Relationship Id="rId2" Type="http://schemas.openxmlformats.org/officeDocument/2006/relationships/theme" Target="../theme/theme5.xml"/><Relationship Id="rId1" Type="http://schemas.openxmlformats.org/officeDocument/2006/relationships/slideLayout" Target="../slideLayouts/slideLayout16.xml"/></Relationships>
</file>

<file path=ppt/slideMasters/_rels/slideMaster6.xml.rels><?xml version="1.0" encoding="UTF-8" standalone="yes"?>
<Relationships xmlns="http://schemas.openxmlformats.org/package/2006/relationships"><Relationship Id="rId2" Type="http://schemas.openxmlformats.org/officeDocument/2006/relationships/theme" Target="../theme/theme6.xml"/><Relationship Id="rId1" Type="http://schemas.openxmlformats.org/officeDocument/2006/relationships/slideLayout" Target="../slideLayouts/slideLayout17.xml"/></Relationships>
</file>

<file path=ppt/slideMasters/_rels/slideMaster7.xml.rels><?xml version="1.0" encoding="UTF-8" standalone="yes"?>
<Relationships xmlns="http://schemas.openxmlformats.org/package/2006/relationships"><Relationship Id="rId2" Type="http://schemas.openxmlformats.org/officeDocument/2006/relationships/theme" Target="../theme/theme7.xml"/><Relationship Id="rId1" Type="http://schemas.openxmlformats.org/officeDocument/2006/relationships/slideLayout" Target="../slideLayouts/slideLayout18.xml"/></Relationships>
</file>

<file path=ppt/slideMasters/_rels/slideMaster8.xml.rels><?xml version="1.0" encoding="UTF-8" standalone="yes"?>
<Relationships xmlns="http://schemas.openxmlformats.org/package/2006/relationships"><Relationship Id="rId2" Type="http://schemas.openxmlformats.org/officeDocument/2006/relationships/theme" Target="../theme/theme8.xml"/><Relationship Id="rId1" Type="http://schemas.openxmlformats.org/officeDocument/2006/relationships/slideLayout" Target="../slideLayouts/slideLayout19.xml"/></Relationships>
</file>

<file path=ppt/slideMasters/_rels/slideMaster9.xml.rels><?xml version="1.0" encoding="UTF-8" standalone="yes"?>
<Relationships xmlns="http://schemas.openxmlformats.org/package/2006/relationships"><Relationship Id="rId2" Type="http://schemas.openxmlformats.org/officeDocument/2006/relationships/theme" Target="../theme/theme9.xml"/><Relationship Id="rId1"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7"/>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4985360-EFBB-43F0-89C6-6A465E09648E}" type="datetimeFigureOut">
              <a:rPr lang="en-US" smtClean="0"/>
              <a:t>10/10/2018</a:t>
            </a:fld>
            <a:endParaRPr lang="en-US"/>
          </a:p>
        </p:txBody>
      </p:sp>
      <p:sp>
        <p:nvSpPr>
          <p:cNvPr id="5" name="Footer Placeholder 4"/>
          <p:cNvSpPr>
            <a:spLocks noGrp="1"/>
          </p:cNvSpPr>
          <p:nvPr>
            <p:ph type="ftr" sz="quarter" idx="3"/>
          </p:nvPr>
        </p:nvSpPr>
        <p:spPr>
          <a:xfrm>
            <a:off x="4038600" y="6356352"/>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2"/>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1D263AE-BCF7-4C68-9F6F-5308AEC2684A}" type="slidenum">
              <a:rPr lang="en-US" smtClean="0"/>
              <a:t>‹#›</a:t>
            </a:fld>
            <a:endParaRPr lang="en-US"/>
          </a:p>
        </p:txBody>
      </p:sp>
    </p:spTree>
    <p:extLst>
      <p:ext uri="{BB962C8B-B14F-4D97-AF65-F5344CB8AC3E}">
        <p14:creationId xmlns:p14="http://schemas.microsoft.com/office/powerpoint/2010/main" val="745116782"/>
      </p:ext>
    </p:extLst>
  </p:cSld>
  <p:clrMap bg1="lt1" tx1="dk1" bg2="lt2" tx2="dk2" accent1="accent1" accent2="accent2" accent3="accent3" accent4="accent4" accent5="accent5" accent6="accent6" hlink="hlink" folHlink="folHlink"/>
  <p:sldLayoutIdLst>
    <p:sldLayoutId id="2147483689" r:id="rId1"/>
    <p:sldLayoutId id="2147483690" r:id="rId2"/>
    <p:sldLayoutId id="2147483691" r:id="rId3"/>
    <p:sldLayoutId id="2147483692" r:id="rId4"/>
    <p:sldLayoutId id="2147483693" r:id="rId5"/>
    <p:sldLayoutId id="2147483694" r:id="rId6"/>
    <p:sldLayoutId id="2147483695" r:id="rId7"/>
    <p:sldLayoutId id="2147483696" r:id="rId8"/>
    <p:sldLayoutId id="2147483697" r:id="rId9"/>
    <p:sldLayoutId id="2147483698" r:id="rId10"/>
    <p:sldLayoutId id="2147483699" r:id="rId11"/>
    <p:sldLayoutId id="214748370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609600" y="274638"/>
            <a:ext cx="10972800" cy="1143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endParaRPr lang="en-US" altLang="en-US"/>
          </a:p>
        </p:txBody>
      </p:sp>
      <p:sp>
        <p:nvSpPr>
          <p:cNvPr id="1027" name="Text Placeholder 2"/>
          <p:cNvSpPr>
            <a:spLocks noGrp="1"/>
          </p:cNvSpPr>
          <p:nvPr>
            <p:ph type="body" idx="1"/>
          </p:nvPr>
        </p:nvSpPr>
        <p:spPr bwMode="auto">
          <a:xfrm>
            <a:off x="609600" y="1600201"/>
            <a:ext cx="10972800" cy="45259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en-US" altLang="en-US" smtClean="0"/>
              <a:t>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endParaRPr lang="en-US" altLang="en-US"/>
          </a:p>
        </p:txBody>
      </p:sp>
      <p:sp>
        <p:nvSpPr>
          <p:cNvPr id="4" name="Date Placeholder 3"/>
          <p:cNvSpPr>
            <a:spLocks noGrp="1"/>
          </p:cNvSpPr>
          <p:nvPr>
            <p:ph type="dt" sz="half" idx="2"/>
          </p:nvPr>
        </p:nvSpPr>
        <p:spPr>
          <a:xfrm>
            <a:off x="609600" y="6356351"/>
            <a:ext cx="2844800" cy="365125"/>
          </a:xfrm>
          <a:prstGeom prst="rect">
            <a:avLst/>
          </a:prstGeom>
        </p:spPr>
        <p:txBody>
          <a:bodyPr vert="horz" wrap="square" lIns="91440" tIns="45720" rIns="91440" bIns="45720" numCol="1" anchor="ctr" anchorCtr="0" compatLnSpc="1">
            <a:prstTxWarp prst="textNoShape">
              <a:avLst/>
            </a:prstTxWarp>
          </a:bodyPr>
          <a:lstStyle>
            <a:lvl1pPr eaLnBrk="1" hangingPunct="1">
              <a:defRPr sz="1200">
                <a:solidFill>
                  <a:srgbClr val="898989"/>
                </a:solidFill>
                <a:latin typeface="Calibri" panose="020F0502020204030204" pitchFamily="34" charset="0"/>
                <a:ea typeface="MS PGothic" panose="020B0600070205080204" pitchFamily="34" charset="-128"/>
                <a:cs typeface="Arial" panose="020B0604020202020204" pitchFamily="34" charset="0"/>
              </a:defRPr>
            </a:lvl1pPr>
          </a:lstStyle>
          <a:p>
            <a:pPr>
              <a:defRPr/>
            </a:pPr>
            <a:fld id="{AB4E9F38-BAAF-E24E-8FFF-4F0388C8D2E0}" type="datetimeFigureOut">
              <a:rPr lang="en-US" altLang="en-US"/>
              <a:pPr>
                <a:defRPr/>
              </a:pPr>
              <a:t>10/10/2018</a:t>
            </a:fld>
            <a:endParaRPr lang="en-US" alt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ea typeface="+mn-ea"/>
                <a:cs typeface="+mn-cs"/>
              </a:defRPr>
            </a:lvl1pPr>
          </a:lstStyle>
          <a:p>
            <a:pPr>
              <a:defRPr/>
            </a:pPr>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latin typeface="Calibri" panose="020F0502020204030204" pitchFamily="34" charset="0"/>
                <a:ea typeface="MS PGothic" panose="020B0600070205080204" pitchFamily="34" charset="-128"/>
                <a:cs typeface="Arial" panose="020B0604020202020204" pitchFamily="34" charset="0"/>
              </a:defRPr>
            </a:lvl1pPr>
          </a:lstStyle>
          <a:p>
            <a:pPr>
              <a:defRPr/>
            </a:pPr>
            <a:fld id="{CC256786-8D57-8246-AA93-4446B24F3951}" type="slidenum">
              <a:rPr lang="en-US" altLang="en-US"/>
              <a:pPr>
                <a:defRPr/>
              </a:pPr>
              <a:t>‹#›</a:t>
            </a:fld>
            <a:endParaRPr lang="en-US" altLang="en-US"/>
          </a:p>
        </p:txBody>
      </p:sp>
    </p:spTree>
    <p:extLst>
      <p:ext uri="{BB962C8B-B14F-4D97-AF65-F5344CB8AC3E}">
        <p14:creationId xmlns:p14="http://schemas.microsoft.com/office/powerpoint/2010/main" val="199263265"/>
      </p:ext>
    </p:extLst>
  </p:cSld>
  <p:clrMap bg1="lt1" tx1="dk1" bg2="lt2" tx2="dk2" accent1="accent1" accent2="accent2" accent3="accent3" accent4="accent4" accent5="accent5" accent6="accent6" hlink="hlink" folHlink="folHlink"/>
  <p:sldLayoutIdLst>
    <p:sldLayoutId id="2147483720" r:id="rId1"/>
  </p:sldLayoutIdLst>
  <p:txStyles>
    <p:titleStyle>
      <a:lvl1pPr algn="ctr" rtl="0" eaLnBrk="1" fontAlgn="base" hangingPunct="1">
        <a:spcBef>
          <a:spcPct val="0"/>
        </a:spcBef>
        <a:spcAft>
          <a:spcPct val="0"/>
        </a:spcAft>
        <a:defRPr sz="4400" kern="1200">
          <a:solidFill>
            <a:schemeClr val="tx1"/>
          </a:solidFill>
          <a:latin typeface="+mj-lt"/>
          <a:ea typeface="MS PGothic" pitchFamily="34" charset="-128"/>
          <a:cs typeface="MS PGothic" charset="0"/>
        </a:defRPr>
      </a:lvl1pPr>
      <a:lvl2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2pPr>
      <a:lvl3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3pPr>
      <a:lvl4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4pPr>
      <a:lvl5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5pPr>
      <a:lvl6pPr marL="457200" algn="ctr" rtl="0" eaLnBrk="1" fontAlgn="base" hangingPunct="1">
        <a:spcBef>
          <a:spcPct val="0"/>
        </a:spcBef>
        <a:spcAft>
          <a:spcPct val="0"/>
        </a:spcAft>
        <a:defRPr sz="4400">
          <a:solidFill>
            <a:schemeClr val="tx1"/>
          </a:solidFill>
          <a:latin typeface="Calibri" charset="0"/>
          <a:ea typeface="ＭＳ Ｐゴシック" charset="0"/>
        </a:defRPr>
      </a:lvl6pPr>
      <a:lvl7pPr marL="914400" algn="ctr" rtl="0" eaLnBrk="1" fontAlgn="base" hangingPunct="1">
        <a:spcBef>
          <a:spcPct val="0"/>
        </a:spcBef>
        <a:spcAft>
          <a:spcPct val="0"/>
        </a:spcAft>
        <a:defRPr sz="4400">
          <a:solidFill>
            <a:schemeClr val="tx1"/>
          </a:solidFill>
          <a:latin typeface="Calibri" charset="0"/>
          <a:ea typeface="ＭＳ Ｐゴシック" charset="0"/>
        </a:defRPr>
      </a:lvl7pPr>
      <a:lvl8pPr marL="1371600" algn="ctr" rtl="0" eaLnBrk="1" fontAlgn="base" hangingPunct="1">
        <a:spcBef>
          <a:spcPct val="0"/>
        </a:spcBef>
        <a:spcAft>
          <a:spcPct val="0"/>
        </a:spcAft>
        <a:defRPr sz="4400">
          <a:solidFill>
            <a:schemeClr val="tx1"/>
          </a:solidFill>
          <a:latin typeface="Calibri" charset="0"/>
          <a:ea typeface="ＭＳ Ｐゴシック" charset="0"/>
        </a:defRPr>
      </a:lvl8pPr>
      <a:lvl9pPr marL="1828800" algn="ctr" rtl="0" eaLnBrk="1" fontAlgn="base" hangingPunct="1">
        <a:spcBef>
          <a:spcPct val="0"/>
        </a:spcBef>
        <a:spcAft>
          <a:spcPct val="0"/>
        </a:spcAft>
        <a:defRPr sz="4400">
          <a:solidFill>
            <a:schemeClr val="tx1"/>
          </a:solidFill>
          <a:latin typeface="Calibri" charset="0"/>
          <a:ea typeface="ＭＳ Ｐゴシック" charset="0"/>
        </a:defRPr>
      </a:lvl9pPr>
    </p:titleStyle>
    <p:body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S PGothic" pitchFamily="34" charset="-128"/>
          <a:cs typeface="MS PGothic" charset="0"/>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S PGothic" pitchFamily="34" charset="-128"/>
          <a:cs typeface="MS PGothic" charset="0"/>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S PGothic" pitchFamily="34" charset="-128"/>
          <a:cs typeface="MS PGothic" charset="0"/>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S PGothic" pitchFamily="34" charset="-128"/>
          <a:cs typeface="MS PGothic" charset="0"/>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S PGothic" pitchFamily="34" charset="-128"/>
          <a:cs typeface="MS PGothic"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609600" y="274638"/>
            <a:ext cx="10972800" cy="1143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endParaRPr lang="en-US" altLang="en-US"/>
          </a:p>
        </p:txBody>
      </p:sp>
      <p:sp>
        <p:nvSpPr>
          <p:cNvPr id="1027" name="Text Placeholder 2"/>
          <p:cNvSpPr>
            <a:spLocks noGrp="1"/>
          </p:cNvSpPr>
          <p:nvPr>
            <p:ph type="body" idx="1"/>
          </p:nvPr>
        </p:nvSpPr>
        <p:spPr bwMode="auto">
          <a:xfrm>
            <a:off x="609600" y="1600201"/>
            <a:ext cx="10972800" cy="45259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en-US" altLang="en-US" smtClean="0"/>
              <a:t>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endParaRPr lang="en-US" altLang="en-US"/>
          </a:p>
        </p:txBody>
      </p:sp>
      <p:sp>
        <p:nvSpPr>
          <p:cNvPr id="4" name="Date Placeholder 3"/>
          <p:cNvSpPr>
            <a:spLocks noGrp="1"/>
          </p:cNvSpPr>
          <p:nvPr>
            <p:ph type="dt" sz="half" idx="2"/>
          </p:nvPr>
        </p:nvSpPr>
        <p:spPr>
          <a:xfrm>
            <a:off x="609600" y="6356351"/>
            <a:ext cx="2844800" cy="365125"/>
          </a:xfrm>
          <a:prstGeom prst="rect">
            <a:avLst/>
          </a:prstGeom>
        </p:spPr>
        <p:txBody>
          <a:bodyPr vert="horz" wrap="square" lIns="91440" tIns="45720" rIns="91440" bIns="45720" numCol="1" anchor="ctr" anchorCtr="0" compatLnSpc="1">
            <a:prstTxWarp prst="textNoShape">
              <a:avLst/>
            </a:prstTxWarp>
          </a:bodyPr>
          <a:lstStyle>
            <a:lvl1pPr eaLnBrk="1" hangingPunct="1">
              <a:defRPr sz="1200">
                <a:solidFill>
                  <a:srgbClr val="898989"/>
                </a:solidFill>
                <a:latin typeface="Calibri" panose="020F0502020204030204" pitchFamily="34" charset="0"/>
                <a:ea typeface="MS PGothic" panose="020B0600070205080204" pitchFamily="34" charset="-128"/>
                <a:cs typeface="Arial" panose="020B0604020202020204" pitchFamily="34" charset="0"/>
              </a:defRPr>
            </a:lvl1pPr>
          </a:lstStyle>
          <a:p>
            <a:pPr>
              <a:defRPr/>
            </a:pPr>
            <a:fld id="{AB4E9F38-BAAF-E24E-8FFF-4F0388C8D2E0}" type="datetimeFigureOut">
              <a:rPr lang="en-US" altLang="en-US"/>
              <a:pPr>
                <a:defRPr/>
              </a:pPr>
              <a:t>10/10/2018</a:t>
            </a:fld>
            <a:endParaRPr lang="en-US" alt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ea typeface="+mn-ea"/>
                <a:cs typeface="+mn-cs"/>
              </a:defRPr>
            </a:lvl1pPr>
          </a:lstStyle>
          <a:p>
            <a:pPr>
              <a:defRPr/>
            </a:pPr>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latin typeface="Calibri" panose="020F0502020204030204" pitchFamily="34" charset="0"/>
                <a:ea typeface="MS PGothic" panose="020B0600070205080204" pitchFamily="34" charset="-128"/>
                <a:cs typeface="Arial" panose="020B0604020202020204" pitchFamily="34" charset="0"/>
              </a:defRPr>
            </a:lvl1pPr>
          </a:lstStyle>
          <a:p>
            <a:pPr>
              <a:defRPr/>
            </a:pPr>
            <a:fld id="{CC256786-8D57-8246-AA93-4446B24F3951}" type="slidenum">
              <a:rPr lang="en-US" altLang="en-US"/>
              <a:pPr>
                <a:defRPr/>
              </a:pPr>
              <a:t>‹#›</a:t>
            </a:fld>
            <a:endParaRPr lang="en-US" altLang="en-US"/>
          </a:p>
        </p:txBody>
      </p:sp>
    </p:spTree>
    <p:extLst>
      <p:ext uri="{BB962C8B-B14F-4D97-AF65-F5344CB8AC3E}">
        <p14:creationId xmlns:p14="http://schemas.microsoft.com/office/powerpoint/2010/main" val="3485669312"/>
      </p:ext>
    </p:extLst>
  </p:cSld>
  <p:clrMap bg1="lt1" tx1="dk1" bg2="lt2" tx2="dk2" accent1="accent1" accent2="accent2" accent3="accent3" accent4="accent4" accent5="accent5" accent6="accent6" hlink="hlink" folHlink="folHlink"/>
  <p:sldLayoutIdLst>
    <p:sldLayoutId id="2147483722" r:id="rId1"/>
  </p:sldLayoutIdLst>
  <p:txStyles>
    <p:titleStyle>
      <a:lvl1pPr algn="ctr" rtl="0" eaLnBrk="1" fontAlgn="base" hangingPunct="1">
        <a:spcBef>
          <a:spcPct val="0"/>
        </a:spcBef>
        <a:spcAft>
          <a:spcPct val="0"/>
        </a:spcAft>
        <a:defRPr sz="4400" kern="1200">
          <a:solidFill>
            <a:schemeClr val="tx1"/>
          </a:solidFill>
          <a:latin typeface="+mj-lt"/>
          <a:ea typeface="MS PGothic" pitchFamily="34" charset="-128"/>
          <a:cs typeface="MS PGothic" charset="0"/>
        </a:defRPr>
      </a:lvl1pPr>
      <a:lvl2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2pPr>
      <a:lvl3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3pPr>
      <a:lvl4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4pPr>
      <a:lvl5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5pPr>
      <a:lvl6pPr marL="457200" algn="ctr" rtl="0" eaLnBrk="1" fontAlgn="base" hangingPunct="1">
        <a:spcBef>
          <a:spcPct val="0"/>
        </a:spcBef>
        <a:spcAft>
          <a:spcPct val="0"/>
        </a:spcAft>
        <a:defRPr sz="4400">
          <a:solidFill>
            <a:schemeClr val="tx1"/>
          </a:solidFill>
          <a:latin typeface="Calibri" charset="0"/>
          <a:ea typeface="ＭＳ Ｐゴシック" charset="0"/>
        </a:defRPr>
      </a:lvl6pPr>
      <a:lvl7pPr marL="914400" algn="ctr" rtl="0" eaLnBrk="1" fontAlgn="base" hangingPunct="1">
        <a:spcBef>
          <a:spcPct val="0"/>
        </a:spcBef>
        <a:spcAft>
          <a:spcPct val="0"/>
        </a:spcAft>
        <a:defRPr sz="4400">
          <a:solidFill>
            <a:schemeClr val="tx1"/>
          </a:solidFill>
          <a:latin typeface="Calibri" charset="0"/>
          <a:ea typeface="ＭＳ Ｐゴシック" charset="0"/>
        </a:defRPr>
      </a:lvl7pPr>
      <a:lvl8pPr marL="1371600" algn="ctr" rtl="0" eaLnBrk="1" fontAlgn="base" hangingPunct="1">
        <a:spcBef>
          <a:spcPct val="0"/>
        </a:spcBef>
        <a:spcAft>
          <a:spcPct val="0"/>
        </a:spcAft>
        <a:defRPr sz="4400">
          <a:solidFill>
            <a:schemeClr val="tx1"/>
          </a:solidFill>
          <a:latin typeface="Calibri" charset="0"/>
          <a:ea typeface="ＭＳ Ｐゴシック" charset="0"/>
        </a:defRPr>
      </a:lvl8pPr>
      <a:lvl9pPr marL="1828800" algn="ctr" rtl="0" eaLnBrk="1" fontAlgn="base" hangingPunct="1">
        <a:spcBef>
          <a:spcPct val="0"/>
        </a:spcBef>
        <a:spcAft>
          <a:spcPct val="0"/>
        </a:spcAft>
        <a:defRPr sz="4400">
          <a:solidFill>
            <a:schemeClr val="tx1"/>
          </a:solidFill>
          <a:latin typeface="Calibri" charset="0"/>
          <a:ea typeface="ＭＳ Ｐゴシック" charset="0"/>
        </a:defRPr>
      </a:lvl9pPr>
    </p:titleStyle>
    <p:body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S PGothic" pitchFamily="34" charset="-128"/>
          <a:cs typeface="MS PGothic" charset="0"/>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S PGothic" pitchFamily="34" charset="-128"/>
          <a:cs typeface="MS PGothic" charset="0"/>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S PGothic" pitchFamily="34" charset="-128"/>
          <a:cs typeface="MS PGothic" charset="0"/>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S PGothic" pitchFamily="34" charset="-128"/>
          <a:cs typeface="MS PGothic" charset="0"/>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S PGothic" pitchFamily="34" charset="-128"/>
          <a:cs typeface="MS PGothic"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609600" y="274638"/>
            <a:ext cx="10972800" cy="1143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endParaRPr lang="en-US" altLang="en-US"/>
          </a:p>
        </p:txBody>
      </p:sp>
      <p:sp>
        <p:nvSpPr>
          <p:cNvPr id="1027" name="Text Placeholder 2"/>
          <p:cNvSpPr>
            <a:spLocks noGrp="1"/>
          </p:cNvSpPr>
          <p:nvPr>
            <p:ph type="body" idx="1"/>
          </p:nvPr>
        </p:nvSpPr>
        <p:spPr bwMode="auto">
          <a:xfrm>
            <a:off x="609600" y="1600201"/>
            <a:ext cx="10972800" cy="45259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en-US" altLang="en-US" smtClean="0"/>
              <a:t>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endParaRPr lang="en-US" altLang="en-US"/>
          </a:p>
        </p:txBody>
      </p:sp>
      <p:sp>
        <p:nvSpPr>
          <p:cNvPr id="4" name="Date Placeholder 3"/>
          <p:cNvSpPr>
            <a:spLocks noGrp="1"/>
          </p:cNvSpPr>
          <p:nvPr>
            <p:ph type="dt" sz="half" idx="2"/>
          </p:nvPr>
        </p:nvSpPr>
        <p:spPr>
          <a:xfrm>
            <a:off x="609600" y="6356351"/>
            <a:ext cx="2844800" cy="365125"/>
          </a:xfrm>
          <a:prstGeom prst="rect">
            <a:avLst/>
          </a:prstGeom>
        </p:spPr>
        <p:txBody>
          <a:bodyPr vert="horz" wrap="square" lIns="91440" tIns="45720" rIns="91440" bIns="45720" numCol="1" anchor="ctr" anchorCtr="0" compatLnSpc="1">
            <a:prstTxWarp prst="textNoShape">
              <a:avLst/>
            </a:prstTxWarp>
          </a:bodyPr>
          <a:lstStyle>
            <a:lvl1pPr eaLnBrk="1" hangingPunct="1">
              <a:defRPr sz="1200">
                <a:solidFill>
                  <a:srgbClr val="898989"/>
                </a:solidFill>
                <a:latin typeface="Calibri" panose="020F0502020204030204" pitchFamily="34" charset="0"/>
                <a:ea typeface="MS PGothic" panose="020B0600070205080204" pitchFamily="34" charset="-128"/>
                <a:cs typeface="Arial" panose="020B0604020202020204" pitchFamily="34" charset="0"/>
              </a:defRPr>
            </a:lvl1pPr>
          </a:lstStyle>
          <a:p>
            <a:pPr>
              <a:defRPr/>
            </a:pPr>
            <a:fld id="{AB4E9F38-BAAF-E24E-8FFF-4F0388C8D2E0}" type="datetimeFigureOut">
              <a:rPr lang="en-US" altLang="en-US"/>
              <a:pPr>
                <a:defRPr/>
              </a:pPr>
              <a:t>10/10/2018</a:t>
            </a:fld>
            <a:endParaRPr lang="en-US" alt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ea typeface="+mn-ea"/>
                <a:cs typeface="+mn-cs"/>
              </a:defRPr>
            </a:lvl1pPr>
          </a:lstStyle>
          <a:p>
            <a:pPr>
              <a:defRPr/>
            </a:pPr>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latin typeface="Calibri" panose="020F0502020204030204" pitchFamily="34" charset="0"/>
                <a:ea typeface="MS PGothic" panose="020B0600070205080204" pitchFamily="34" charset="-128"/>
                <a:cs typeface="Arial" panose="020B0604020202020204" pitchFamily="34" charset="0"/>
              </a:defRPr>
            </a:lvl1pPr>
          </a:lstStyle>
          <a:p>
            <a:pPr>
              <a:defRPr/>
            </a:pPr>
            <a:fld id="{CC256786-8D57-8246-AA93-4446B24F3951}" type="slidenum">
              <a:rPr lang="en-US" altLang="en-US"/>
              <a:pPr>
                <a:defRPr/>
              </a:pPr>
              <a:t>‹#›</a:t>
            </a:fld>
            <a:endParaRPr lang="en-US" altLang="en-US"/>
          </a:p>
        </p:txBody>
      </p:sp>
    </p:spTree>
    <p:extLst>
      <p:ext uri="{BB962C8B-B14F-4D97-AF65-F5344CB8AC3E}">
        <p14:creationId xmlns:p14="http://schemas.microsoft.com/office/powerpoint/2010/main" val="698163801"/>
      </p:ext>
    </p:extLst>
  </p:cSld>
  <p:clrMap bg1="lt1" tx1="dk1" bg2="lt2" tx2="dk2" accent1="accent1" accent2="accent2" accent3="accent3" accent4="accent4" accent5="accent5" accent6="accent6" hlink="hlink" folHlink="folHlink"/>
  <p:sldLayoutIdLst>
    <p:sldLayoutId id="2147483724" r:id="rId1"/>
  </p:sldLayoutIdLst>
  <p:txStyles>
    <p:titleStyle>
      <a:lvl1pPr algn="ctr" rtl="0" eaLnBrk="1" fontAlgn="base" hangingPunct="1">
        <a:spcBef>
          <a:spcPct val="0"/>
        </a:spcBef>
        <a:spcAft>
          <a:spcPct val="0"/>
        </a:spcAft>
        <a:defRPr sz="4400" kern="1200">
          <a:solidFill>
            <a:schemeClr val="tx1"/>
          </a:solidFill>
          <a:latin typeface="+mj-lt"/>
          <a:ea typeface="MS PGothic" pitchFamily="34" charset="-128"/>
          <a:cs typeface="MS PGothic" charset="0"/>
        </a:defRPr>
      </a:lvl1pPr>
      <a:lvl2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2pPr>
      <a:lvl3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3pPr>
      <a:lvl4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4pPr>
      <a:lvl5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5pPr>
      <a:lvl6pPr marL="457200" algn="ctr" rtl="0" eaLnBrk="1" fontAlgn="base" hangingPunct="1">
        <a:spcBef>
          <a:spcPct val="0"/>
        </a:spcBef>
        <a:spcAft>
          <a:spcPct val="0"/>
        </a:spcAft>
        <a:defRPr sz="4400">
          <a:solidFill>
            <a:schemeClr val="tx1"/>
          </a:solidFill>
          <a:latin typeface="Calibri" charset="0"/>
          <a:ea typeface="ＭＳ Ｐゴシック" charset="0"/>
        </a:defRPr>
      </a:lvl6pPr>
      <a:lvl7pPr marL="914400" algn="ctr" rtl="0" eaLnBrk="1" fontAlgn="base" hangingPunct="1">
        <a:spcBef>
          <a:spcPct val="0"/>
        </a:spcBef>
        <a:spcAft>
          <a:spcPct val="0"/>
        </a:spcAft>
        <a:defRPr sz="4400">
          <a:solidFill>
            <a:schemeClr val="tx1"/>
          </a:solidFill>
          <a:latin typeface="Calibri" charset="0"/>
          <a:ea typeface="ＭＳ Ｐゴシック" charset="0"/>
        </a:defRPr>
      </a:lvl7pPr>
      <a:lvl8pPr marL="1371600" algn="ctr" rtl="0" eaLnBrk="1" fontAlgn="base" hangingPunct="1">
        <a:spcBef>
          <a:spcPct val="0"/>
        </a:spcBef>
        <a:spcAft>
          <a:spcPct val="0"/>
        </a:spcAft>
        <a:defRPr sz="4400">
          <a:solidFill>
            <a:schemeClr val="tx1"/>
          </a:solidFill>
          <a:latin typeface="Calibri" charset="0"/>
          <a:ea typeface="ＭＳ Ｐゴシック" charset="0"/>
        </a:defRPr>
      </a:lvl8pPr>
      <a:lvl9pPr marL="1828800" algn="ctr" rtl="0" eaLnBrk="1" fontAlgn="base" hangingPunct="1">
        <a:spcBef>
          <a:spcPct val="0"/>
        </a:spcBef>
        <a:spcAft>
          <a:spcPct val="0"/>
        </a:spcAft>
        <a:defRPr sz="4400">
          <a:solidFill>
            <a:schemeClr val="tx1"/>
          </a:solidFill>
          <a:latin typeface="Calibri" charset="0"/>
          <a:ea typeface="ＭＳ Ｐゴシック" charset="0"/>
        </a:defRPr>
      </a:lvl9pPr>
    </p:titleStyle>
    <p:body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S PGothic" pitchFamily="34" charset="-128"/>
          <a:cs typeface="MS PGothic" charset="0"/>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S PGothic" pitchFamily="34" charset="-128"/>
          <a:cs typeface="MS PGothic" charset="0"/>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S PGothic" pitchFamily="34" charset="-128"/>
          <a:cs typeface="MS PGothic" charset="0"/>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S PGothic" pitchFamily="34" charset="-128"/>
          <a:cs typeface="MS PGothic" charset="0"/>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S PGothic" pitchFamily="34" charset="-128"/>
          <a:cs typeface="MS PGothic"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609600" y="274638"/>
            <a:ext cx="10972800" cy="1143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endParaRPr lang="en-US" altLang="en-US"/>
          </a:p>
        </p:txBody>
      </p:sp>
      <p:sp>
        <p:nvSpPr>
          <p:cNvPr id="1027" name="Text Placeholder 2"/>
          <p:cNvSpPr>
            <a:spLocks noGrp="1"/>
          </p:cNvSpPr>
          <p:nvPr>
            <p:ph type="body" idx="1"/>
          </p:nvPr>
        </p:nvSpPr>
        <p:spPr bwMode="auto">
          <a:xfrm>
            <a:off x="609600" y="1600201"/>
            <a:ext cx="10972800" cy="45259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en-US" altLang="en-US" smtClean="0"/>
              <a:t>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endParaRPr lang="en-US" altLang="en-US"/>
          </a:p>
        </p:txBody>
      </p:sp>
      <p:sp>
        <p:nvSpPr>
          <p:cNvPr id="4" name="Date Placeholder 3"/>
          <p:cNvSpPr>
            <a:spLocks noGrp="1"/>
          </p:cNvSpPr>
          <p:nvPr>
            <p:ph type="dt" sz="half" idx="2"/>
          </p:nvPr>
        </p:nvSpPr>
        <p:spPr>
          <a:xfrm>
            <a:off x="609600" y="6356351"/>
            <a:ext cx="2844800" cy="365125"/>
          </a:xfrm>
          <a:prstGeom prst="rect">
            <a:avLst/>
          </a:prstGeom>
        </p:spPr>
        <p:txBody>
          <a:bodyPr vert="horz" wrap="square" lIns="91440" tIns="45720" rIns="91440" bIns="45720" numCol="1" anchor="ctr" anchorCtr="0" compatLnSpc="1">
            <a:prstTxWarp prst="textNoShape">
              <a:avLst/>
            </a:prstTxWarp>
          </a:bodyPr>
          <a:lstStyle>
            <a:lvl1pPr eaLnBrk="1" hangingPunct="1">
              <a:defRPr sz="1200">
                <a:solidFill>
                  <a:srgbClr val="898989"/>
                </a:solidFill>
                <a:latin typeface="Calibri" panose="020F0502020204030204" pitchFamily="34" charset="0"/>
                <a:ea typeface="MS PGothic" panose="020B0600070205080204" pitchFamily="34" charset="-128"/>
                <a:cs typeface="Arial" panose="020B0604020202020204" pitchFamily="34" charset="0"/>
              </a:defRPr>
            </a:lvl1pPr>
          </a:lstStyle>
          <a:p>
            <a:pPr>
              <a:defRPr/>
            </a:pPr>
            <a:fld id="{AB4E9F38-BAAF-E24E-8FFF-4F0388C8D2E0}" type="datetimeFigureOut">
              <a:rPr lang="en-US" altLang="en-US"/>
              <a:pPr>
                <a:defRPr/>
              </a:pPr>
              <a:t>10/10/2018</a:t>
            </a:fld>
            <a:endParaRPr lang="en-US" alt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ea typeface="+mn-ea"/>
                <a:cs typeface="+mn-cs"/>
              </a:defRPr>
            </a:lvl1pPr>
          </a:lstStyle>
          <a:p>
            <a:pPr>
              <a:defRPr/>
            </a:pPr>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latin typeface="Calibri" panose="020F0502020204030204" pitchFamily="34" charset="0"/>
                <a:ea typeface="MS PGothic" panose="020B0600070205080204" pitchFamily="34" charset="-128"/>
                <a:cs typeface="Arial" panose="020B0604020202020204" pitchFamily="34" charset="0"/>
              </a:defRPr>
            </a:lvl1pPr>
          </a:lstStyle>
          <a:p>
            <a:pPr>
              <a:defRPr/>
            </a:pPr>
            <a:fld id="{CC256786-8D57-8246-AA93-4446B24F3951}" type="slidenum">
              <a:rPr lang="en-US" altLang="en-US"/>
              <a:pPr>
                <a:defRPr/>
              </a:pPr>
              <a:t>‹#›</a:t>
            </a:fld>
            <a:endParaRPr lang="en-US" altLang="en-US"/>
          </a:p>
        </p:txBody>
      </p:sp>
    </p:spTree>
    <p:extLst>
      <p:ext uri="{BB962C8B-B14F-4D97-AF65-F5344CB8AC3E}">
        <p14:creationId xmlns:p14="http://schemas.microsoft.com/office/powerpoint/2010/main" val="2611326902"/>
      </p:ext>
    </p:extLst>
  </p:cSld>
  <p:clrMap bg1="lt1" tx1="dk1" bg2="lt2" tx2="dk2" accent1="accent1" accent2="accent2" accent3="accent3" accent4="accent4" accent5="accent5" accent6="accent6" hlink="hlink" folHlink="folHlink"/>
  <p:sldLayoutIdLst>
    <p:sldLayoutId id="2147483726" r:id="rId1"/>
  </p:sldLayoutIdLst>
  <p:txStyles>
    <p:titleStyle>
      <a:lvl1pPr algn="ctr" rtl="0" eaLnBrk="1" fontAlgn="base" hangingPunct="1">
        <a:spcBef>
          <a:spcPct val="0"/>
        </a:spcBef>
        <a:spcAft>
          <a:spcPct val="0"/>
        </a:spcAft>
        <a:defRPr sz="4400" kern="1200">
          <a:solidFill>
            <a:schemeClr val="tx1"/>
          </a:solidFill>
          <a:latin typeface="+mj-lt"/>
          <a:ea typeface="MS PGothic" pitchFamily="34" charset="-128"/>
          <a:cs typeface="MS PGothic" charset="0"/>
        </a:defRPr>
      </a:lvl1pPr>
      <a:lvl2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2pPr>
      <a:lvl3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3pPr>
      <a:lvl4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4pPr>
      <a:lvl5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5pPr>
      <a:lvl6pPr marL="457200" algn="ctr" rtl="0" eaLnBrk="1" fontAlgn="base" hangingPunct="1">
        <a:spcBef>
          <a:spcPct val="0"/>
        </a:spcBef>
        <a:spcAft>
          <a:spcPct val="0"/>
        </a:spcAft>
        <a:defRPr sz="4400">
          <a:solidFill>
            <a:schemeClr val="tx1"/>
          </a:solidFill>
          <a:latin typeface="Calibri" charset="0"/>
          <a:ea typeface="ＭＳ Ｐゴシック" charset="0"/>
        </a:defRPr>
      </a:lvl6pPr>
      <a:lvl7pPr marL="914400" algn="ctr" rtl="0" eaLnBrk="1" fontAlgn="base" hangingPunct="1">
        <a:spcBef>
          <a:spcPct val="0"/>
        </a:spcBef>
        <a:spcAft>
          <a:spcPct val="0"/>
        </a:spcAft>
        <a:defRPr sz="4400">
          <a:solidFill>
            <a:schemeClr val="tx1"/>
          </a:solidFill>
          <a:latin typeface="Calibri" charset="0"/>
          <a:ea typeface="ＭＳ Ｐゴシック" charset="0"/>
        </a:defRPr>
      </a:lvl7pPr>
      <a:lvl8pPr marL="1371600" algn="ctr" rtl="0" eaLnBrk="1" fontAlgn="base" hangingPunct="1">
        <a:spcBef>
          <a:spcPct val="0"/>
        </a:spcBef>
        <a:spcAft>
          <a:spcPct val="0"/>
        </a:spcAft>
        <a:defRPr sz="4400">
          <a:solidFill>
            <a:schemeClr val="tx1"/>
          </a:solidFill>
          <a:latin typeface="Calibri" charset="0"/>
          <a:ea typeface="ＭＳ Ｐゴシック" charset="0"/>
        </a:defRPr>
      </a:lvl8pPr>
      <a:lvl9pPr marL="1828800" algn="ctr" rtl="0" eaLnBrk="1" fontAlgn="base" hangingPunct="1">
        <a:spcBef>
          <a:spcPct val="0"/>
        </a:spcBef>
        <a:spcAft>
          <a:spcPct val="0"/>
        </a:spcAft>
        <a:defRPr sz="4400">
          <a:solidFill>
            <a:schemeClr val="tx1"/>
          </a:solidFill>
          <a:latin typeface="Calibri" charset="0"/>
          <a:ea typeface="ＭＳ Ｐゴシック" charset="0"/>
        </a:defRPr>
      </a:lvl9pPr>
    </p:titleStyle>
    <p:body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S PGothic" pitchFamily="34" charset="-128"/>
          <a:cs typeface="MS PGothic" charset="0"/>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S PGothic" pitchFamily="34" charset="-128"/>
          <a:cs typeface="MS PGothic" charset="0"/>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S PGothic" pitchFamily="34" charset="-128"/>
          <a:cs typeface="MS PGothic" charset="0"/>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S PGothic" pitchFamily="34" charset="-128"/>
          <a:cs typeface="MS PGothic" charset="0"/>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S PGothic" pitchFamily="34" charset="-128"/>
          <a:cs typeface="MS PGothic"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609600" y="274638"/>
            <a:ext cx="10972800" cy="1143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endParaRPr lang="en-US" altLang="en-US"/>
          </a:p>
        </p:txBody>
      </p:sp>
      <p:sp>
        <p:nvSpPr>
          <p:cNvPr id="1027" name="Text Placeholder 2"/>
          <p:cNvSpPr>
            <a:spLocks noGrp="1"/>
          </p:cNvSpPr>
          <p:nvPr>
            <p:ph type="body" idx="1"/>
          </p:nvPr>
        </p:nvSpPr>
        <p:spPr bwMode="auto">
          <a:xfrm>
            <a:off x="609600" y="1600201"/>
            <a:ext cx="10972800" cy="45259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en-US" altLang="en-US" smtClean="0"/>
              <a:t>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endParaRPr lang="en-US" altLang="en-US"/>
          </a:p>
        </p:txBody>
      </p:sp>
      <p:sp>
        <p:nvSpPr>
          <p:cNvPr id="4" name="Date Placeholder 3"/>
          <p:cNvSpPr>
            <a:spLocks noGrp="1"/>
          </p:cNvSpPr>
          <p:nvPr>
            <p:ph type="dt" sz="half" idx="2"/>
          </p:nvPr>
        </p:nvSpPr>
        <p:spPr>
          <a:xfrm>
            <a:off x="609600" y="6356351"/>
            <a:ext cx="2844800" cy="365125"/>
          </a:xfrm>
          <a:prstGeom prst="rect">
            <a:avLst/>
          </a:prstGeom>
        </p:spPr>
        <p:txBody>
          <a:bodyPr vert="horz" wrap="square" lIns="91440" tIns="45720" rIns="91440" bIns="45720" numCol="1" anchor="ctr" anchorCtr="0" compatLnSpc="1">
            <a:prstTxWarp prst="textNoShape">
              <a:avLst/>
            </a:prstTxWarp>
          </a:bodyPr>
          <a:lstStyle>
            <a:lvl1pPr eaLnBrk="1" hangingPunct="1">
              <a:defRPr sz="1200">
                <a:solidFill>
                  <a:srgbClr val="898989"/>
                </a:solidFill>
                <a:latin typeface="Calibri" panose="020F0502020204030204" pitchFamily="34" charset="0"/>
                <a:ea typeface="MS PGothic" panose="020B0600070205080204" pitchFamily="34" charset="-128"/>
                <a:cs typeface="Arial" panose="020B0604020202020204" pitchFamily="34" charset="0"/>
              </a:defRPr>
            </a:lvl1pPr>
          </a:lstStyle>
          <a:p>
            <a:pPr>
              <a:defRPr/>
            </a:pPr>
            <a:fld id="{AB4E9F38-BAAF-E24E-8FFF-4F0388C8D2E0}" type="datetimeFigureOut">
              <a:rPr lang="en-US" altLang="en-US"/>
              <a:pPr>
                <a:defRPr/>
              </a:pPr>
              <a:t>10/10/2018</a:t>
            </a:fld>
            <a:endParaRPr lang="en-US" alt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ea typeface="+mn-ea"/>
                <a:cs typeface="+mn-cs"/>
              </a:defRPr>
            </a:lvl1pPr>
          </a:lstStyle>
          <a:p>
            <a:pPr>
              <a:defRPr/>
            </a:pPr>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latin typeface="Calibri" panose="020F0502020204030204" pitchFamily="34" charset="0"/>
                <a:ea typeface="MS PGothic" panose="020B0600070205080204" pitchFamily="34" charset="-128"/>
                <a:cs typeface="Arial" panose="020B0604020202020204" pitchFamily="34" charset="0"/>
              </a:defRPr>
            </a:lvl1pPr>
          </a:lstStyle>
          <a:p>
            <a:pPr>
              <a:defRPr/>
            </a:pPr>
            <a:fld id="{CC256786-8D57-8246-AA93-4446B24F3951}" type="slidenum">
              <a:rPr lang="en-US" altLang="en-US"/>
              <a:pPr>
                <a:defRPr/>
              </a:pPr>
              <a:t>‹#›</a:t>
            </a:fld>
            <a:endParaRPr lang="en-US" altLang="en-US"/>
          </a:p>
        </p:txBody>
      </p:sp>
    </p:spTree>
    <p:extLst>
      <p:ext uri="{BB962C8B-B14F-4D97-AF65-F5344CB8AC3E}">
        <p14:creationId xmlns:p14="http://schemas.microsoft.com/office/powerpoint/2010/main" val="186767760"/>
      </p:ext>
    </p:extLst>
  </p:cSld>
  <p:clrMap bg1="lt1" tx1="dk1" bg2="lt2" tx2="dk2" accent1="accent1" accent2="accent2" accent3="accent3" accent4="accent4" accent5="accent5" accent6="accent6" hlink="hlink" folHlink="folHlink"/>
  <p:sldLayoutIdLst>
    <p:sldLayoutId id="2147483728" r:id="rId1"/>
  </p:sldLayoutIdLst>
  <p:txStyles>
    <p:titleStyle>
      <a:lvl1pPr algn="ctr" rtl="0" eaLnBrk="1" fontAlgn="base" hangingPunct="1">
        <a:spcBef>
          <a:spcPct val="0"/>
        </a:spcBef>
        <a:spcAft>
          <a:spcPct val="0"/>
        </a:spcAft>
        <a:defRPr sz="4400" kern="1200">
          <a:solidFill>
            <a:schemeClr val="tx1"/>
          </a:solidFill>
          <a:latin typeface="+mj-lt"/>
          <a:ea typeface="MS PGothic" pitchFamily="34" charset="-128"/>
          <a:cs typeface="MS PGothic" charset="0"/>
        </a:defRPr>
      </a:lvl1pPr>
      <a:lvl2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2pPr>
      <a:lvl3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3pPr>
      <a:lvl4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4pPr>
      <a:lvl5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5pPr>
      <a:lvl6pPr marL="457200" algn="ctr" rtl="0" eaLnBrk="1" fontAlgn="base" hangingPunct="1">
        <a:spcBef>
          <a:spcPct val="0"/>
        </a:spcBef>
        <a:spcAft>
          <a:spcPct val="0"/>
        </a:spcAft>
        <a:defRPr sz="4400">
          <a:solidFill>
            <a:schemeClr val="tx1"/>
          </a:solidFill>
          <a:latin typeface="Calibri" charset="0"/>
          <a:ea typeface="ＭＳ Ｐゴシック" charset="0"/>
        </a:defRPr>
      </a:lvl6pPr>
      <a:lvl7pPr marL="914400" algn="ctr" rtl="0" eaLnBrk="1" fontAlgn="base" hangingPunct="1">
        <a:spcBef>
          <a:spcPct val="0"/>
        </a:spcBef>
        <a:spcAft>
          <a:spcPct val="0"/>
        </a:spcAft>
        <a:defRPr sz="4400">
          <a:solidFill>
            <a:schemeClr val="tx1"/>
          </a:solidFill>
          <a:latin typeface="Calibri" charset="0"/>
          <a:ea typeface="ＭＳ Ｐゴシック" charset="0"/>
        </a:defRPr>
      </a:lvl7pPr>
      <a:lvl8pPr marL="1371600" algn="ctr" rtl="0" eaLnBrk="1" fontAlgn="base" hangingPunct="1">
        <a:spcBef>
          <a:spcPct val="0"/>
        </a:spcBef>
        <a:spcAft>
          <a:spcPct val="0"/>
        </a:spcAft>
        <a:defRPr sz="4400">
          <a:solidFill>
            <a:schemeClr val="tx1"/>
          </a:solidFill>
          <a:latin typeface="Calibri" charset="0"/>
          <a:ea typeface="ＭＳ Ｐゴシック" charset="0"/>
        </a:defRPr>
      </a:lvl8pPr>
      <a:lvl9pPr marL="1828800" algn="ctr" rtl="0" eaLnBrk="1" fontAlgn="base" hangingPunct="1">
        <a:spcBef>
          <a:spcPct val="0"/>
        </a:spcBef>
        <a:spcAft>
          <a:spcPct val="0"/>
        </a:spcAft>
        <a:defRPr sz="4400">
          <a:solidFill>
            <a:schemeClr val="tx1"/>
          </a:solidFill>
          <a:latin typeface="Calibri" charset="0"/>
          <a:ea typeface="ＭＳ Ｐゴシック" charset="0"/>
        </a:defRPr>
      </a:lvl9pPr>
    </p:titleStyle>
    <p:body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S PGothic" pitchFamily="34" charset="-128"/>
          <a:cs typeface="MS PGothic" charset="0"/>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S PGothic" pitchFamily="34" charset="-128"/>
          <a:cs typeface="MS PGothic" charset="0"/>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S PGothic" pitchFamily="34" charset="-128"/>
          <a:cs typeface="MS PGothic" charset="0"/>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S PGothic" pitchFamily="34" charset="-128"/>
          <a:cs typeface="MS PGothic" charset="0"/>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S PGothic" pitchFamily="34" charset="-128"/>
          <a:cs typeface="MS PGothic"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609600" y="274638"/>
            <a:ext cx="10972800" cy="1143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endParaRPr lang="en-US" altLang="en-US"/>
          </a:p>
        </p:txBody>
      </p:sp>
      <p:sp>
        <p:nvSpPr>
          <p:cNvPr id="1027" name="Text Placeholder 2"/>
          <p:cNvSpPr>
            <a:spLocks noGrp="1"/>
          </p:cNvSpPr>
          <p:nvPr>
            <p:ph type="body" idx="1"/>
          </p:nvPr>
        </p:nvSpPr>
        <p:spPr bwMode="auto">
          <a:xfrm>
            <a:off x="609600" y="1600201"/>
            <a:ext cx="10972800" cy="45259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en-US" altLang="en-US" smtClean="0"/>
              <a:t>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endParaRPr lang="en-US" altLang="en-US"/>
          </a:p>
        </p:txBody>
      </p:sp>
      <p:sp>
        <p:nvSpPr>
          <p:cNvPr id="4" name="Date Placeholder 3"/>
          <p:cNvSpPr>
            <a:spLocks noGrp="1"/>
          </p:cNvSpPr>
          <p:nvPr>
            <p:ph type="dt" sz="half" idx="2"/>
          </p:nvPr>
        </p:nvSpPr>
        <p:spPr>
          <a:xfrm>
            <a:off x="609600" y="6356351"/>
            <a:ext cx="2844800" cy="365125"/>
          </a:xfrm>
          <a:prstGeom prst="rect">
            <a:avLst/>
          </a:prstGeom>
        </p:spPr>
        <p:txBody>
          <a:bodyPr vert="horz" wrap="square" lIns="91440" tIns="45720" rIns="91440" bIns="45720" numCol="1" anchor="ctr" anchorCtr="0" compatLnSpc="1">
            <a:prstTxWarp prst="textNoShape">
              <a:avLst/>
            </a:prstTxWarp>
          </a:bodyPr>
          <a:lstStyle>
            <a:lvl1pPr eaLnBrk="1" hangingPunct="1">
              <a:defRPr sz="1200">
                <a:solidFill>
                  <a:srgbClr val="898989"/>
                </a:solidFill>
                <a:latin typeface="Calibri" panose="020F0502020204030204" pitchFamily="34" charset="0"/>
                <a:ea typeface="MS PGothic" panose="020B0600070205080204" pitchFamily="34" charset="-128"/>
                <a:cs typeface="Arial" panose="020B0604020202020204" pitchFamily="34" charset="0"/>
              </a:defRPr>
            </a:lvl1pPr>
          </a:lstStyle>
          <a:p>
            <a:pPr>
              <a:defRPr/>
            </a:pPr>
            <a:fld id="{AB4E9F38-BAAF-E24E-8FFF-4F0388C8D2E0}" type="datetimeFigureOut">
              <a:rPr lang="en-US" altLang="en-US"/>
              <a:pPr>
                <a:defRPr/>
              </a:pPr>
              <a:t>10/10/2018</a:t>
            </a:fld>
            <a:endParaRPr lang="en-US" alt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ea typeface="+mn-ea"/>
                <a:cs typeface="+mn-cs"/>
              </a:defRPr>
            </a:lvl1pPr>
          </a:lstStyle>
          <a:p>
            <a:pPr>
              <a:defRPr/>
            </a:pPr>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latin typeface="Calibri" panose="020F0502020204030204" pitchFamily="34" charset="0"/>
                <a:ea typeface="MS PGothic" panose="020B0600070205080204" pitchFamily="34" charset="-128"/>
                <a:cs typeface="Arial" panose="020B0604020202020204" pitchFamily="34" charset="0"/>
              </a:defRPr>
            </a:lvl1pPr>
          </a:lstStyle>
          <a:p>
            <a:pPr>
              <a:defRPr/>
            </a:pPr>
            <a:fld id="{CC256786-8D57-8246-AA93-4446B24F3951}" type="slidenum">
              <a:rPr lang="en-US" altLang="en-US"/>
              <a:pPr>
                <a:defRPr/>
              </a:pPr>
              <a:t>‹#›</a:t>
            </a:fld>
            <a:endParaRPr lang="en-US" altLang="en-US"/>
          </a:p>
        </p:txBody>
      </p:sp>
    </p:spTree>
    <p:extLst>
      <p:ext uri="{BB962C8B-B14F-4D97-AF65-F5344CB8AC3E}">
        <p14:creationId xmlns:p14="http://schemas.microsoft.com/office/powerpoint/2010/main" val="1541331077"/>
      </p:ext>
    </p:extLst>
  </p:cSld>
  <p:clrMap bg1="lt1" tx1="dk1" bg2="lt2" tx2="dk2" accent1="accent1" accent2="accent2" accent3="accent3" accent4="accent4" accent5="accent5" accent6="accent6" hlink="hlink" folHlink="folHlink"/>
  <p:sldLayoutIdLst>
    <p:sldLayoutId id="2147483730" r:id="rId1"/>
  </p:sldLayoutIdLst>
  <p:txStyles>
    <p:titleStyle>
      <a:lvl1pPr algn="ctr" rtl="0" eaLnBrk="1" fontAlgn="base" hangingPunct="1">
        <a:spcBef>
          <a:spcPct val="0"/>
        </a:spcBef>
        <a:spcAft>
          <a:spcPct val="0"/>
        </a:spcAft>
        <a:defRPr sz="4400" kern="1200">
          <a:solidFill>
            <a:schemeClr val="tx1"/>
          </a:solidFill>
          <a:latin typeface="+mj-lt"/>
          <a:ea typeface="MS PGothic" pitchFamily="34" charset="-128"/>
          <a:cs typeface="MS PGothic" charset="0"/>
        </a:defRPr>
      </a:lvl1pPr>
      <a:lvl2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2pPr>
      <a:lvl3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3pPr>
      <a:lvl4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4pPr>
      <a:lvl5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5pPr>
      <a:lvl6pPr marL="457200" algn="ctr" rtl="0" eaLnBrk="1" fontAlgn="base" hangingPunct="1">
        <a:spcBef>
          <a:spcPct val="0"/>
        </a:spcBef>
        <a:spcAft>
          <a:spcPct val="0"/>
        </a:spcAft>
        <a:defRPr sz="4400">
          <a:solidFill>
            <a:schemeClr val="tx1"/>
          </a:solidFill>
          <a:latin typeface="Calibri" charset="0"/>
          <a:ea typeface="ＭＳ Ｐゴシック" charset="0"/>
        </a:defRPr>
      </a:lvl6pPr>
      <a:lvl7pPr marL="914400" algn="ctr" rtl="0" eaLnBrk="1" fontAlgn="base" hangingPunct="1">
        <a:spcBef>
          <a:spcPct val="0"/>
        </a:spcBef>
        <a:spcAft>
          <a:spcPct val="0"/>
        </a:spcAft>
        <a:defRPr sz="4400">
          <a:solidFill>
            <a:schemeClr val="tx1"/>
          </a:solidFill>
          <a:latin typeface="Calibri" charset="0"/>
          <a:ea typeface="ＭＳ Ｐゴシック" charset="0"/>
        </a:defRPr>
      </a:lvl7pPr>
      <a:lvl8pPr marL="1371600" algn="ctr" rtl="0" eaLnBrk="1" fontAlgn="base" hangingPunct="1">
        <a:spcBef>
          <a:spcPct val="0"/>
        </a:spcBef>
        <a:spcAft>
          <a:spcPct val="0"/>
        </a:spcAft>
        <a:defRPr sz="4400">
          <a:solidFill>
            <a:schemeClr val="tx1"/>
          </a:solidFill>
          <a:latin typeface="Calibri" charset="0"/>
          <a:ea typeface="ＭＳ Ｐゴシック" charset="0"/>
        </a:defRPr>
      </a:lvl8pPr>
      <a:lvl9pPr marL="1828800" algn="ctr" rtl="0" eaLnBrk="1" fontAlgn="base" hangingPunct="1">
        <a:spcBef>
          <a:spcPct val="0"/>
        </a:spcBef>
        <a:spcAft>
          <a:spcPct val="0"/>
        </a:spcAft>
        <a:defRPr sz="4400">
          <a:solidFill>
            <a:schemeClr val="tx1"/>
          </a:solidFill>
          <a:latin typeface="Calibri" charset="0"/>
          <a:ea typeface="ＭＳ Ｐゴシック" charset="0"/>
        </a:defRPr>
      </a:lvl9pPr>
    </p:titleStyle>
    <p:body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S PGothic" pitchFamily="34" charset="-128"/>
          <a:cs typeface="MS PGothic" charset="0"/>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S PGothic" pitchFamily="34" charset="-128"/>
          <a:cs typeface="MS PGothic" charset="0"/>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S PGothic" pitchFamily="34" charset="-128"/>
          <a:cs typeface="MS PGothic" charset="0"/>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S PGothic" pitchFamily="34" charset="-128"/>
          <a:cs typeface="MS PGothic" charset="0"/>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S PGothic" pitchFamily="34" charset="-128"/>
          <a:cs typeface="MS PGothic"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609600" y="274638"/>
            <a:ext cx="10972800" cy="1143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endParaRPr lang="en-US" altLang="en-US"/>
          </a:p>
        </p:txBody>
      </p:sp>
      <p:sp>
        <p:nvSpPr>
          <p:cNvPr id="1027" name="Text Placeholder 2"/>
          <p:cNvSpPr>
            <a:spLocks noGrp="1"/>
          </p:cNvSpPr>
          <p:nvPr>
            <p:ph type="body" idx="1"/>
          </p:nvPr>
        </p:nvSpPr>
        <p:spPr bwMode="auto">
          <a:xfrm>
            <a:off x="609600" y="1600201"/>
            <a:ext cx="10972800" cy="45259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en-US" altLang="en-US" smtClean="0"/>
              <a:t>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endParaRPr lang="en-US" altLang="en-US"/>
          </a:p>
        </p:txBody>
      </p:sp>
      <p:sp>
        <p:nvSpPr>
          <p:cNvPr id="4" name="Date Placeholder 3"/>
          <p:cNvSpPr>
            <a:spLocks noGrp="1"/>
          </p:cNvSpPr>
          <p:nvPr>
            <p:ph type="dt" sz="half" idx="2"/>
          </p:nvPr>
        </p:nvSpPr>
        <p:spPr>
          <a:xfrm>
            <a:off x="609600" y="6356351"/>
            <a:ext cx="2844800" cy="365125"/>
          </a:xfrm>
          <a:prstGeom prst="rect">
            <a:avLst/>
          </a:prstGeom>
        </p:spPr>
        <p:txBody>
          <a:bodyPr vert="horz" wrap="square" lIns="91440" tIns="45720" rIns="91440" bIns="45720" numCol="1" anchor="ctr" anchorCtr="0" compatLnSpc="1">
            <a:prstTxWarp prst="textNoShape">
              <a:avLst/>
            </a:prstTxWarp>
          </a:bodyPr>
          <a:lstStyle>
            <a:lvl1pPr eaLnBrk="1" hangingPunct="1">
              <a:defRPr sz="1200">
                <a:solidFill>
                  <a:srgbClr val="898989"/>
                </a:solidFill>
                <a:latin typeface="Calibri" panose="020F0502020204030204" pitchFamily="34" charset="0"/>
                <a:ea typeface="MS PGothic" panose="020B0600070205080204" pitchFamily="34" charset="-128"/>
                <a:cs typeface="Arial" panose="020B0604020202020204" pitchFamily="34" charset="0"/>
              </a:defRPr>
            </a:lvl1pPr>
          </a:lstStyle>
          <a:p>
            <a:pPr>
              <a:defRPr/>
            </a:pPr>
            <a:fld id="{AB4E9F38-BAAF-E24E-8FFF-4F0388C8D2E0}" type="datetimeFigureOut">
              <a:rPr lang="en-US" altLang="en-US"/>
              <a:pPr>
                <a:defRPr/>
              </a:pPr>
              <a:t>10/10/2018</a:t>
            </a:fld>
            <a:endParaRPr lang="en-US" alt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ea typeface="+mn-ea"/>
                <a:cs typeface="+mn-cs"/>
              </a:defRPr>
            </a:lvl1pPr>
          </a:lstStyle>
          <a:p>
            <a:pPr>
              <a:defRPr/>
            </a:pPr>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latin typeface="Calibri" panose="020F0502020204030204" pitchFamily="34" charset="0"/>
                <a:ea typeface="MS PGothic" panose="020B0600070205080204" pitchFamily="34" charset="-128"/>
                <a:cs typeface="Arial" panose="020B0604020202020204" pitchFamily="34" charset="0"/>
              </a:defRPr>
            </a:lvl1pPr>
          </a:lstStyle>
          <a:p>
            <a:pPr>
              <a:defRPr/>
            </a:pPr>
            <a:fld id="{CC256786-8D57-8246-AA93-4446B24F3951}" type="slidenum">
              <a:rPr lang="en-US" altLang="en-US"/>
              <a:pPr>
                <a:defRPr/>
              </a:pPr>
              <a:t>‹#›</a:t>
            </a:fld>
            <a:endParaRPr lang="en-US" altLang="en-US"/>
          </a:p>
        </p:txBody>
      </p:sp>
    </p:spTree>
    <p:extLst>
      <p:ext uri="{BB962C8B-B14F-4D97-AF65-F5344CB8AC3E}">
        <p14:creationId xmlns:p14="http://schemas.microsoft.com/office/powerpoint/2010/main" val="342720781"/>
      </p:ext>
    </p:extLst>
  </p:cSld>
  <p:clrMap bg1="lt1" tx1="dk1" bg2="lt2" tx2="dk2" accent1="accent1" accent2="accent2" accent3="accent3" accent4="accent4" accent5="accent5" accent6="accent6" hlink="hlink" folHlink="folHlink"/>
  <p:sldLayoutIdLst>
    <p:sldLayoutId id="2147483703" r:id="rId1"/>
  </p:sldLayoutIdLst>
  <p:txStyles>
    <p:titleStyle>
      <a:lvl1pPr algn="ctr" rtl="0" eaLnBrk="1" fontAlgn="base" hangingPunct="1">
        <a:spcBef>
          <a:spcPct val="0"/>
        </a:spcBef>
        <a:spcAft>
          <a:spcPct val="0"/>
        </a:spcAft>
        <a:defRPr sz="4400" kern="1200">
          <a:solidFill>
            <a:schemeClr val="tx1"/>
          </a:solidFill>
          <a:latin typeface="+mj-lt"/>
          <a:ea typeface="MS PGothic" pitchFamily="34" charset="-128"/>
          <a:cs typeface="MS PGothic" charset="0"/>
        </a:defRPr>
      </a:lvl1pPr>
      <a:lvl2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2pPr>
      <a:lvl3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3pPr>
      <a:lvl4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4pPr>
      <a:lvl5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5pPr>
      <a:lvl6pPr marL="457200" algn="ctr" rtl="0" eaLnBrk="1" fontAlgn="base" hangingPunct="1">
        <a:spcBef>
          <a:spcPct val="0"/>
        </a:spcBef>
        <a:spcAft>
          <a:spcPct val="0"/>
        </a:spcAft>
        <a:defRPr sz="4400">
          <a:solidFill>
            <a:schemeClr val="tx1"/>
          </a:solidFill>
          <a:latin typeface="Calibri" charset="0"/>
          <a:ea typeface="ＭＳ Ｐゴシック" charset="0"/>
        </a:defRPr>
      </a:lvl6pPr>
      <a:lvl7pPr marL="914400" algn="ctr" rtl="0" eaLnBrk="1" fontAlgn="base" hangingPunct="1">
        <a:spcBef>
          <a:spcPct val="0"/>
        </a:spcBef>
        <a:spcAft>
          <a:spcPct val="0"/>
        </a:spcAft>
        <a:defRPr sz="4400">
          <a:solidFill>
            <a:schemeClr val="tx1"/>
          </a:solidFill>
          <a:latin typeface="Calibri" charset="0"/>
          <a:ea typeface="ＭＳ Ｐゴシック" charset="0"/>
        </a:defRPr>
      </a:lvl7pPr>
      <a:lvl8pPr marL="1371600" algn="ctr" rtl="0" eaLnBrk="1" fontAlgn="base" hangingPunct="1">
        <a:spcBef>
          <a:spcPct val="0"/>
        </a:spcBef>
        <a:spcAft>
          <a:spcPct val="0"/>
        </a:spcAft>
        <a:defRPr sz="4400">
          <a:solidFill>
            <a:schemeClr val="tx1"/>
          </a:solidFill>
          <a:latin typeface="Calibri" charset="0"/>
          <a:ea typeface="ＭＳ Ｐゴシック" charset="0"/>
        </a:defRPr>
      </a:lvl8pPr>
      <a:lvl9pPr marL="1828800" algn="ctr" rtl="0" eaLnBrk="1" fontAlgn="base" hangingPunct="1">
        <a:spcBef>
          <a:spcPct val="0"/>
        </a:spcBef>
        <a:spcAft>
          <a:spcPct val="0"/>
        </a:spcAft>
        <a:defRPr sz="4400">
          <a:solidFill>
            <a:schemeClr val="tx1"/>
          </a:solidFill>
          <a:latin typeface="Calibri" charset="0"/>
          <a:ea typeface="ＭＳ Ｐゴシック" charset="0"/>
        </a:defRPr>
      </a:lvl9pPr>
    </p:titleStyle>
    <p:body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S PGothic" pitchFamily="34" charset="-128"/>
          <a:cs typeface="MS PGothic" charset="0"/>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S PGothic" pitchFamily="34" charset="-128"/>
          <a:cs typeface="MS PGothic" charset="0"/>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S PGothic" pitchFamily="34" charset="-128"/>
          <a:cs typeface="MS PGothic" charset="0"/>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S PGothic" pitchFamily="34" charset="-128"/>
          <a:cs typeface="MS PGothic" charset="0"/>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S PGothic" pitchFamily="34" charset="-128"/>
          <a:cs typeface="MS PGothic"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609600" y="274638"/>
            <a:ext cx="10972800" cy="1143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endParaRPr lang="en-US" altLang="en-US"/>
          </a:p>
        </p:txBody>
      </p:sp>
      <p:sp>
        <p:nvSpPr>
          <p:cNvPr id="1027" name="Text Placeholder 2"/>
          <p:cNvSpPr>
            <a:spLocks noGrp="1"/>
          </p:cNvSpPr>
          <p:nvPr>
            <p:ph type="body" idx="1"/>
          </p:nvPr>
        </p:nvSpPr>
        <p:spPr bwMode="auto">
          <a:xfrm>
            <a:off x="609600" y="1600201"/>
            <a:ext cx="10972800" cy="45259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en-US" altLang="en-US" smtClean="0"/>
              <a:t>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endParaRPr lang="en-US" altLang="en-US"/>
          </a:p>
        </p:txBody>
      </p:sp>
      <p:sp>
        <p:nvSpPr>
          <p:cNvPr id="4" name="Date Placeholder 3"/>
          <p:cNvSpPr>
            <a:spLocks noGrp="1"/>
          </p:cNvSpPr>
          <p:nvPr>
            <p:ph type="dt" sz="half" idx="2"/>
          </p:nvPr>
        </p:nvSpPr>
        <p:spPr>
          <a:xfrm>
            <a:off x="609600" y="6356351"/>
            <a:ext cx="2844800" cy="365125"/>
          </a:xfrm>
          <a:prstGeom prst="rect">
            <a:avLst/>
          </a:prstGeom>
        </p:spPr>
        <p:txBody>
          <a:bodyPr vert="horz" wrap="square" lIns="91440" tIns="45720" rIns="91440" bIns="45720" numCol="1" anchor="ctr" anchorCtr="0" compatLnSpc="1">
            <a:prstTxWarp prst="textNoShape">
              <a:avLst/>
            </a:prstTxWarp>
          </a:bodyPr>
          <a:lstStyle>
            <a:lvl1pPr eaLnBrk="1" hangingPunct="1">
              <a:defRPr sz="1200">
                <a:solidFill>
                  <a:srgbClr val="898989"/>
                </a:solidFill>
                <a:latin typeface="Calibri" panose="020F0502020204030204" pitchFamily="34" charset="0"/>
                <a:ea typeface="MS PGothic" panose="020B0600070205080204" pitchFamily="34" charset="-128"/>
                <a:cs typeface="Arial" panose="020B0604020202020204" pitchFamily="34" charset="0"/>
              </a:defRPr>
            </a:lvl1pPr>
          </a:lstStyle>
          <a:p>
            <a:pPr>
              <a:defRPr/>
            </a:pPr>
            <a:fld id="{AB4E9F38-BAAF-E24E-8FFF-4F0388C8D2E0}" type="datetimeFigureOut">
              <a:rPr lang="en-US" altLang="en-US"/>
              <a:pPr>
                <a:defRPr/>
              </a:pPr>
              <a:t>10/10/2018</a:t>
            </a:fld>
            <a:endParaRPr lang="en-US" alt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ea typeface="+mn-ea"/>
                <a:cs typeface="+mn-cs"/>
              </a:defRPr>
            </a:lvl1pPr>
          </a:lstStyle>
          <a:p>
            <a:pPr>
              <a:defRPr/>
            </a:pPr>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latin typeface="Calibri" panose="020F0502020204030204" pitchFamily="34" charset="0"/>
                <a:ea typeface="MS PGothic" panose="020B0600070205080204" pitchFamily="34" charset="-128"/>
                <a:cs typeface="Arial" panose="020B0604020202020204" pitchFamily="34" charset="0"/>
              </a:defRPr>
            </a:lvl1pPr>
          </a:lstStyle>
          <a:p>
            <a:pPr>
              <a:defRPr/>
            </a:pPr>
            <a:fld id="{CC256786-8D57-8246-AA93-4446B24F3951}" type="slidenum">
              <a:rPr lang="en-US" altLang="en-US"/>
              <a:pPr>
                <a:defRPr/>
              </a:pPr>
              <a:t>‹#›</a:t>
            </a:fld>
            <a:endParaRPr lang="en-US" altLang="en-US"/>
          </a:p>
        </p:txBody>
      </p:sp>
    </p:spTree>
    <p:extLst>
      <p:ext uri="{BB962C8B-B14F-4D97-AF65-F5344CB8AC3E}">
        <p14:creationId xmlns:p14="http://schemas.microsoft.com/office/powerpoint/2010/main" val="3654330335"/>
      </p:ext>
    </p:extLst>
  </p:cSld>
  <p:clrMap bg1="lt1" tx1="dk1" bg2="lt2" tx2="dk2" accent1="accent1" accent2="accent2" accent3="accent3" accent4="accent4" accent5="accent5" accent6="accent6" hlink="hlink" folHlink="folHlink"/>
  <p:sldLayoutIdLst>
    <p:sldLayoutId id="2147483705" r:id="rId1"/>
  </p:sldLayoutIdLst>
  <p:txStyles>
    <p:titleStyle>
      <a:lvl1pPr algn="ctr" rtl="0" eaLnBrk="1" fontAlgn="base" hangingPunct="1">
        <a:spcBef>
          <a:spcPct val="0"/>
        </a:spcBef>
        <a:spcAft>
          <a:spcPct val="0"/>
        </a:spcAft>
        <a:defRPr sz="4400" kern="1200">
          <a:solidFill>
            <a:schemeClr val="tx1"/>
          </a:solidFill>
          <a:latin typeface="+mj-lt"/>
          <a:ea typeface="MS PGothic" pitchFamily="34" charset="-128"/>
          <a:cs typeface="MS PGothic" charset="0"/>
        </a:defRPr>
      </a:lvl1pPr>
      <a:lvl2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2pPr>
      <a:lvl3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3pPr>
      <a:lvl4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4pPr>
      <a:lvl5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5pPr>
      <a:lvl6pPr marL="457200" algn="ctr" rtl="0" eaLnBrk="1" fontAlgn="base" hangingPunct="1">
        <a:spcBef>
          <a:spcPct val="0"/>
        </a:spcBef>
        <a:spcAft>
          <a:spcPct val="0"/>
        </a:spcAft>
        <a:defRPr sz="4400">
          <a:solidFill>
            <a:schemeClr val="tx1"/>
          </a:solidFill>
          <a:latin typeface="Calibri" charset="0"/>
          <a:ea typeface="ＭＳ Ｐゴシック" charset="0"/>
        </a:defRPr>
      </a:lvl6pPr>
      <a:lvl7pPr marL="914400" algn="ctr" rtl="0" eaLnBrk="1" fontAlgn="base" hangingPunct="1">
        <a:spcBef>
          <a:spcPct val="0"/>
        </a:spcBef>
        <a:spcAft>
          <a:spcPct val="0"/>
        </a:spcAft>
        <a:defRPr sz="4400">
          <a:solidFill>
            <a:schemeClr val="tx1"/>
          </a:solidFill>
          <a:latin typeface="Calibri" charset="0"/>
          <a:ea typeface="ＭＳ Ｐゴシック" charset="0"/>
        </a:defRPr>
      </a:lvl7pPr>
      <a:lvl8pPr marL="1371600" algn="ctr" rtl="0" eaLnBrk="1" fontAlgn="base" hangingPunct="1">
        <a:spcBef>
          <a:spcPct val="0"/>
        </a:spcBef>
        <a:spcAft>
          <a:spcPct val="0"/>
        </a:spcAft>
        <a:defRPr sz="4400">
          <a:solidFill>
            <a:schemeClr val="tx1"/>
          </a:solidFill>
          <a:latin typeface="Calibri" charset="0"/>
          <a:ea typeface="ＭＳ Ｐゴシック" charset="0"/>
        </a:defRPr>
      </a:lvl8pPr>
      <a:lvl9pPr marL="1828800" algn="ctr" rtl="0" eaLnBrk="1" fontAlgn="base" hangingPunct="1">
        <a:spcBef>
          <a:spcPct val="0"/>
        </a:spcBef>
        <a:spcAft>
          <a:spcPct val="0"/>
        </a:spcAft>
        <a:defRPr sz="4400">
          <a:solidFill>
            <a:schemeClr val="tx1"/>
          </a:solidFill>
          <a:latin typeface="Calibri" charset="0"/>
          <a:ea typeface="ＭＳ Ｐゴシック" charset="0"/>
        </a:defRPr>
      </a:lvl9pPr>
    </p:titleStyle>
    <p:body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S PGothic" pitchFamily="34" charset="-128"/>
          <a:cs typeface="MS PGothic" charset="0"/>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S PGothic" pitchFamily="34" charset="-128"/>
          <a:cs typeface="MS PGothic" charset="0"/>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S PGothic" pitchFamily="34" charset="-128"/>
          <a:cs typeface="MS PGothic" charset="0"/>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S PGothic" pitchFamily="34" charset="-128"/>
          <a:cs typeface="MS PGothic" charset="0"/>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S PGothic" pitchFamily="34" charset="-128"/>
          <a:cs typeface="MS PGothic"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609600" y="274638"/>
            <a:ext cx="10972800" cy="1143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endParaRPr lang="en-US" altLang="en-US"/>
          </a:p>
        </p:txBody>
      </p:sp>
      <p:sp>
        <p:nvSpPr>
          <p:cNvPr id="1027" name="Text Placeholder 2"/>
          <p:cNvSpPr>
            <a:spLocks noGrp="1"/>
          </p:cNvSpPr>
          <p:nvPr>
            <p:ph type="body" idx="1"/>
          </p:nvPr>
        </p:nvSpPr>
        <p:spPr bwMode="auto">
          <a:xfrm>
            <a:off x="609600" y="1600201"/>
            <a:ext cx="10972800" cy="45259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en-US" altLang="en-US" smtClean="0"/>
              <a:t>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endParaRPr lang="en-US" altLang="en-US"/>
          </a:p>
        </p:txBody>
      </p:sp>
      <p:sp>
        <p:nvSpPr>
          <p:cNvPr id="4" name="Date Placeholder 3"/>
          <p:cNvSpPr>
            <a:spLocks noGrp="1"/>
          </p:cNvSpPr>
          <p:nvPr>
            <p:ph type="dt" sz="half" idx="2"/>
          </p:nvPr>
        </p:nvSpPr>
        <p:spPr>
          <a:xfrm>
            <a:off x="609600" y="6356351"/>
            <a:ext cx="2844800" cy="365125"/>
          </a:xfrm>
          <a:prstGeom prst="rect">
            <a:avLst/>
          </a:prstGeom>
        </p:spPr>
        <p:txBody>
          <a:bodyPr vert="horz" wrap="square" lIns="91440" tIns="45720" rIns="91440" bIns="45720" numCol="1" anchor="ctr" anchorCtr="0" compatLnSpc="1">
            <a:prstTxWarp prst="textNoShape">
              <a:avLst/>
            </a:prstTxWarp>
          </a:bodyPr>
          <a:lstStyle>
            <a:lvl1pPr eaLnBrk="1" hangingPunct="1">
              <a:defRPr sz="1200">
                <a:solidFill>
                  <a:srgbClr val="898989"/>
                </a:solidFill>
                <a:latin typeface="Calibri" panose="020F0502020204030204" pitchFamily="34" charset="0"/>
                <a:ea typeface="MS PGothic" panose="020B0600070205080204" pitchFamily="34" charset="-128"/>
                <a:cs typeface="Arial" panose="020B0604020202020204" pitchFamily="34" charset="0"/>
              </a:defRPr>
            </a:lvl1pPr>
          </a:lstStyle>
          <a:p>
            <a:pPr>
              <a:defRPr/>
            </a:pPr>
            <a:fld id="{AB4E9F38-BAAF-E24E-8FFF-4F0388C8D2E0}" type="datetimeFigureOut">
              <a:rPr lang="en-US" altLang="en-US"/>
              <a:pPr>
                <a:defRPr/>
              </a:pPr>
              <a:t>10/10/2018</a:t>
            </a:fld>
            <a:endParaRPr lang="en-US" alt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ea typeface="+mn-ea"/>
                <a:cs typeface="+mn-cs"/>
              </a:defRPr>
            </a:lvl1pPr>
          </a:lstStyle>
          <a:p>
            <a:pPr>
              <a:defRPr/>
            </a:pPr>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latin typeface="Calibri" panose="020F0502020204030204" pitchFamily="34" charset="0"/>
                <a:ea typeface="MS PGothic" panose="020B0600070205080204" pitchFamily="34" charset="-128"/>
                <a:cs typeface="Arial" panose="020B0604020202020204" pitchFamily="34" charset="0"/>
              </a:defRPr>
            </a:lvl1pPr>
          </a:lstStyle>
          <a:p>
            <a:pPr>
              <a:defRPr/>
            </a:pPr>
            <a:fld id="{CC256786-8D57-8246-AA93-4446B24F3951}" type="slidenum">
              <a:rPr lang="en-US" altLang="en-US"/>
              <a:pPr>
                <a:defRPr/>
              </a:pPr>
              <a:t>‹#›</a:t>
            </a:fld>
            <a:endParaRPr lang="en-US" altLang="en-US"/>
          </a:p>
        </p:txBody>
      </p:sp>
    </p:spTree>
    <p:extLst>
      <p:ext uri="{BB962C8B-B14F-4D97-AF65-F5344CB8AC3E}">
        <p14:creationId xmlns:p14="http://schemas.microsoft.com/office/powerpoint/2010/main" val="2081737783"/>
      </p:ext>
    </p:extLst>
  </p:cSld>
  <p:clrMap bg1="lt1" tx1="dk1" bg2="lt2" tx2="dk2" accent1="accent1" accent2="accent2" accent3="accent3" accent4="accent4" accent5="accent5" accent6="accent6" hlink="hlink" folHlink="folHlink"/>
  <p:sldLayoutIdLst>
    <p:sldLayoutId id="2147483707" r:id="rId1"/>
  </p:sldLayoutIdLst>
  <p:txStyles>
    <p:titleStyle>
      <a:lvl1pPr algn="ctr" rtl="0" eaLnBrk="1" fontAlgn="base" hangingPunct="1">
        <a:spcBef>
          <a:spcPct val="0"/>
        </a:spcBef>
        <a:spcAft>
          <a:spcPct val="0"/>
        </a:spcAft>
        <a:defRPr sz="4400" kern="1200">
          <a:solidFill>
            <a:schemeClr val="tx1"/>
          </a:solidFill>
          <a:latin typeface="+mj-lt"/>
          <a:ea typeface="MS PGothic" pitchFamily="34" charset="-128"/>
          <a:cs typeface="MS PGothic" charset="0"/>
        </a:defRPr>
      </a:lvl1pPr>
      <a:lvl2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2pPr>
      <a:lvl3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3pPr>
      <a:lvl4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4pPr>
      <a:lvl5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5pPr>
      <a:lvl6pPr marL="457200" algn="ctr" rtl="0" eaLnBrk="1" fontAlgn="base" hangingPunct="1">
        <a:spcBef>
          <a:spcPct val="0"/>
        </a:spcBef>
        <a:spcAft>
          <a:spcPct val="0"/>
        </a:spcAft>
        <a:defRPr sz="4400">
          <a:solidFill>
            <a:schemeClr val="tx1"/>
          </a:solidFill>
          <a:latin typeface="Calibri" charset="0"/>
          <a:ea typeface="ＭＳ Ｐゴシック" charset="0"/>
        </a:defRPr>
      </a:lvl6pPr>
      <a:lvl7pPr marL="914400" algn="ctr" rtl="0" eaLnBrk="1" fontAlgn="base" hangingPunct="1">
        <a:spcBef>
          <a:spcPct val="0"/>
        </a:spcBef>
        <a:spcAft>
          <a:spcPct val="0"/>
        </a:spcAft>
        <a:defRPr sz="4400">
          <a:solidFill>
            <a:schemeClr val="tx1"/>
          </a:solidFill>
          <a:latin typeface="Calibri" charset="0"/>
          <a:ea typeface="ＭＳ Ｐゴシック" charset="0"/>
        </a:defRPr>
      </a:lvl7pPr>
      <a:lvl8pPr marL="1371600" algn="ctr" rtl="0" eaLnBrk="1" fontAlgn="base" hangingPunct="1">
        <a:spcBef>
          <a:spcPct val="0"/>
        </a:spcBef>
        <a:spcAft>
          <a:spcPct val="0"/>
        </a:spcAft>
        <a:defRPr sz="4400">
          <a:solidFill>
            <a:schemeClr val="tx1"/>
          </a:solidFill>
          <a:latin typeface="Calibri" charset="0"/>
          <a:ea typeface="ＭＳ Ｐゴシック" charset="0"/>
        </a:defRPr>
      </a:lvl8pPr>
      <a:lvl9pPr marL="1828800" algn="ctr" rtl="0" eaLnBrk="1" fontAlgn="base" hangingPunct="1">
        <a:spcBef>
          <a:spcPct val="0"/>
        </a:spcBef>
        <a:spcAft>
          <a:spcPct val="0"/>
        </a:spcAft>
        <a:defRPr sz="4400">
          <a:solidFill>
            <a:schemeClr val="tx1"/>
          </a:solidFill>
          <a:latin typeface="Calibri" charset="0"/>
          <a:ea typeface="ＭＳ Ｐゴシック" charset="0"/>
        </a:defRPr>
      </a:lvl9pPr>
    </p:titleStyle>
    <p:body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S PGothic" pitchFamily="34" charset="-128"/>
          <a:cs typeface="MS PGothic" charset="0"/>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S PGothic" pitchFamily="34" charset="-128"/>
          <a:cs typeface="MS PGothic" charset="0"/>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S PGothic" pitchFamily="34" charset="-128"/>
          <a:cs typeface="MS PGothic" charset="0"/>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S PGothic" pitchFamily="34" charset="-128"/>
          <a:cs typeface="MS PGothic" charset="0"/>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S PGothic" pitchFamily="34" charset="-128"/>
          <a:cs typeface="MS PGothic"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609600" y="274638"/>
            <a:ext cx="10972800" cy="1143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endParaRPr lang="en-US" altLang="en-US"/>
          </a:p>
        </p:txBody>
      </p:sp>
      <p:sp>
        <p:nvSpPr>
          <p:cNvPr id="1027" name="Text Placeholder 2"/>
          <p:cNvSpPr>
            <a:spLocks noGrp="1"/>
          </p:cNvSpPr>
          <p:nvPr>
            <p:ph type="body" idx="1"/>
          </p:nvPr>
        </p:nvSpPr>
        <p:spPr bwMode="auto">
          <a:xfrm>
            <a:off x="609600" y="1600201"/>
            <a:ext cx="10972800" cy="45259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en-US" altLang="en-US" smtClean="0"/>
              <a:t>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endParaRPr lang="en-US" altLang="en-US"/>
          </a:p>
        </p:txBody>
      </p:sp>
      <p:sp>
        <p:nvSpPr>
          <p:cNvPr id="4" name="Date Placeholder 3"/>
          <p:cNvSpPr>
            <a:spLocks noGrp="1"/>
          </p:cNvSpPr>
          <p:nvPr>
            <p:ph type="dt" sz="half" idx="2"/>
          </p:nvPr>
        </p:nvSpPr>
        <p:spPr>
          <a:xfrm>
            <a:off x="609600" y="6356351"/>
            <a:ext cx="2844800" cy="365125"/>
          </a:xfrm>
          <a:prstGeom prst="rect">
            <a:avLst/>
          </a:prstGeom>
        </p:spPr>
        <p:txBody>
          <a:bodyPr vert="horz" wrap="square" lIns="91440" tIns="45720" rIns="91440" bIns="45720" numCol="1" anchor="ctr" anchorCtr="0" compatLnSpc="1">
            <a:prstTxWarp prst="textNoShape">
              <a:avLst/>
            </a:prstTxWarp>
          </a:bodyPr>
          <a:lstStyle>
            <a:lvl1pPr eaLnBrk="1" hangingPunct="1">
              <a:defRPr sz="1200">
                <a:solidFill>
                  <a:srgbClr val="898989"/>
                </a:solidFill>
                <a:latin typeface="Calibri" panose="020F0502020204030204" pitchFamily="34" charset="0"/>
                <a:ea typeface="MS PGothic" panose="020B0600070205080204" pitchFamily="34" charset="-128"/>
                <a:cs typeface="Arial" panose="020B0604020202020204" pitchFamily="34" charset="0"/>
              </a:defRPr>
            </a:lvl1pPr>
          </a:lstStyle>
          <a:p>
            <a:pPr>
              <a:defRPr/>
            </a:pPr>
            <a:fld id="{AB4E9F38-BAAF-E24E-8FFF-4F0388C8D2E0}" type="datetimeFigureOut">
              <a:rPr lang="en-US" altLang="en-US"/>
              <a:pPr>
                <a:defRPr/>
              </a:pPr>
              <a:t>10/10/2018</a:t>
            </a:fld>
            <a:endParaRPr lang="en-US" alt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ea typeface="+mn-ea"/>
                <a:cs typeface="+mn-cs"/>
              </a:defRPr>
            </a:lvl1pPr>
          </a:lstStyle>
          <a:p>
            <a:pPr>
              <a:defRPr/>
            </a:pPr>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latin typeface="Calibri" panose="020F0502020204030204" pitchFamily="34" charset="0"/>
                <a:ea typeface="MS PGothic" panose="020B0600070205080204" pitchFamily="34" charset="-128"/>
                <a:cs typeface="Arial" panose="020B0604020202020204" pitchFamily="34" charset="0"/>
              </a:defRPr>
            </a:lvl1pPr>
          </a:lstStyle>
          <a:p>
            <a:pPr>
              <a:defRPr/>
            </a:pPr>
            <a:fld id="{CC256786-8D57-8246-AA93-4446B24F3951}" type="slidenum">
              <a:rPr lang="en-US" altLang="en-US"/>
              <a:pPr>
                <a:defRPr/>
              </a:pPr>
              <a:t>‹#›</a:t>
            </a:fld>
            <a:endParaRPr lang="en-US" altLang="en-US"/>
          </a:p>
        </p:txBody>
      </p:sp>
    </p:spTree>
    <p:extLst>
      <p:ext uri="{BB962C8B-B14F-4D97-AF65-F5344CB8AC3E}">
        <p14:creationId xmlns:p14="http://schemas.microsoft.com/office/powerpoint/2010/main" val="410763779"/>
      </p:ext>
    </p:extLst>
  </p:cSld>
  <p:clrMap bg1="lt1" tx1="dk1" bg2="lt2" tx2="dk2" accent1="accent1" accent2="accent2" accent3="accent3" accent4="accent4" accent5="accent5" accent6="accent6" hlink="hlink" folHlink="folHlink"/>
  <p:sldLayoutIdLst>
    <p:sldLayoutId id="2147483709" r:id="rId1"/>
  </p:sldLayoutIdLst>
  <p:txStyles>
    <p:titleStyle>
      <a:lvl1pPr algn="ctr" rtl="0" eaLnBrk="1" fontAlgn="base" hangingPunct="1">
        <a:spcBef>
          <a:spcPct val="0"/>
        </a:spcBef>
        <a:spcAft>
          <a:spcPct val="0"/>
        </a:spcAft>
        <a:defRPr sz="4400" kern="1200">
          <a:solidFill>
            <a:schemeClr val="tx1"/>
          </a:solidFill>
          <a:latin typeface="+mj-lt"/>
          <a:ea typeface="MS PGothic" pitchFamily="34" charset="-128"/>
          <a:cs typeface="MS PGothic" charset="0"/>
        </a:defRPr>
      </a:lvl1pPr>
      <a:lvl2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2pPr>
      <a:lvl3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3pPr>
      <a:lvl4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4pPr>
      <a:lvl5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5pPr>
      <a:lvl6pPr marL="457200" algn="ctr" rtl="0" eaLnBrk="1" fontAlgn="base" hangingPunct="1">
        <a:spcBef>
          <a:spcPct val="0"/>
        </a:spcBef>
        <a:spcAft>
          <a:spcPct val="0"/>
        </a:spcAft>
        <a:defRPr sz="4400">
          <a:solidFill>
            <a:schemeClr val="tx1"/>
          </a:solidFill>
          <a:latin typeface="Calibri" charset="0"/>
          <a:ea typeface="ＭＳ Ｐゴシック" charset="0"/>
        </a:defRPr>
      </a:lvl6pPr>
      <a:lvl7pPr marL="914400" algn="ctr" rtl="0" eaLnBrk="1" fontAlgn="base" hangingPunct="1">
        <a:spcBef>
          <a:spcPct val="0"/>
        </a:spcBef>
        <a:spcAft>
          <a:spcPct val="0"/>
        </a:spcAft>
        <a:defRPr sz="4400">
          <a:solidFill>
            <a:schemeClr val="tx1"/>
          </a:solidFill>
          <a:latin typeface="Calibri" charset="0"/>
          <a:ea typeface="ＭＳ Ｐゴシック" charset="0"/>
        </a:defRPr>
      </a:lvl7pPr>
      <a:lvl8pPr marL="1371600" algn="ctr" rtl="0" eaLnBrk="1" fontAlgn="base" hangingPunct="1">
        <a:spcBef>
          <a:spcPct val="0"/>
        </a:spcBef>
        <a:spcAft>
          <a:spcPct val="0"/>
        </a:spcAft>
        <a:defRPr sz="4400">
          <a:solidFill>
            <a:schemeClr val="tx1"/>
          </a:solidFill>
          <a:latin typeface="Calibri" charset="0"/>
          <a:ea typeface="ＭＳ Ｐゴシック" charset="0"/>
        </a:defRPr>
      </a:lvl8pPr>
      <a:lvl9pPr marL="1828800" algn="ctr" rtl="0" eaLnBrk="1" fontAlgn="base" hangingPunct="1">
        <a:spcBef>
          <a:spcPct val="0"/>
        </a:spcBef>
        <a:spcAft>
          <a:spcPct val="0"/>
        </a:spcAft>
        <a:defRPr sz="4400">
          <a:solidFill>
            <a:schemeClr val="tx1"/>
          </a:solidFill>
          <a:latin typeface="Calibri" charset="0"/>
          <a:ea typeface="ＭＳ Ｐゴシック" charset="0"/>
        </a:defRPr>
      </a:lvl9pPr>
    </p:titleStyle>
    <p:body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S PGothic" pitchFamily="34" charset="-128"/>
          <a:cs typeface="MS PGothic" charset="0"/>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S PGothic" pitchFamily="34" charset="-128"/>
          <a:cs typeface="MS PGothic" charset="0"/>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S PGothic" pitchFamily="34" charset="-128"/>
          <a:cs typeface="MS PGothic" charset="0"/>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S PGothic" pitchFamily="34" charset="-128"/>
          <a:cs typeface="MS PGothic" charset="0"/>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S PGothic" pitchFamily="34" charset="-128"/>
          <a:cs typeface="MS PGothic"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609600" y="274638"/>
            <a:ext cx="10972800" cy="1143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endParaRPr lang="en-US" altLang="en-US"/>
          </a:p>
        </p:txBody>
      </p:sp>
      <p:sp>
        <p:nvSpPr>
          <p:cNvPr id="1027" name="Text Placeholder 2"/>
          <p:cNvSpPr>
            <a:spLocks noGrp="1"/>
          </p:cNvSpPr>
          <p:nvPr>
            <p:ph type="body" idx="1"/>
          </p:nvPr>
        </p:nvSpPr>
        <p:spPr bwMode="auto">
          <a:xfrm>
            <a:off x="609600" y="1600201"/>
            <a:ext cx="10972800" cy="45259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en-US" altLang="en-US" smtClean="0"/>
              <a:t>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endParaRPr lang="en-US" altLang="en-US"/>
          </a:p>
        </p:txBody>
      </p:sp>
      <p:sp>
        <p:nvSpPr>
          <p:cNvPr id="4" name="Date Placeholder 3"/>
          <p:cNvSpPr>
            <a:spLocks noGrp="1"/>
          </p:cNvSpPr>
          <p:nvPr>
            <p:ph type="dt" sz="half" idx="2"/>
          </p:nvPr>
        </p:nvSpPr>
        <p:spPr>
          <a:xfrm>
            <a:off x="609600" y="6356351"/>
            <a:ext cx="2844800" cy="365125"/>
          </a:xfrm>
          <a:prstGeom prst="rect">
            <a:avLst/>
          </a:prstGeom>
        </p:spPr>
        <p:txBody>
          <a:bodyPr vert="horz" wrap="square" lIns="91440" tIns="45720" rIns="91440" bIns="45720" numCol="1" anchor="ctr" anchorCtr="0" compatLnSpc="1">
            <a:prstTxWarp prst="textNoShape">
              <a:avLst/>
            </a:prstTxWarp>
          </a:bodyPr>
          <a:lstStyle>
            <a:lvl1pPr eaLnBrk="1" hangingPunct="1">
              <a:defRPr sz="1200">
                <a:solidFill>
                  <a:srgbClr val="898989"/>
                </a:solidFill>
                <a:latin typeface="Calibri" panose="020F0502020204030204" pitchFamily="34" charset="0"/>
                <a:ea typeface="MS PGothic" panose="020B0600070205080204" pitchFamily="34" charset="-128"/>
                <a:cs typeface="Arial" panose="020B0604020202020204" pitchFamily="34" charset="0"/>
              </a:defRPr>
            </a:lvl1pPr>
          </a:lstStyle>
          <a:p>
            <a:pPr>
              <a:defRPr/>
            </a:pPr>
            <a:fld id="{AB4E9F38-BAAF-E24E-8FFF-4F0388C8D2E0}" type="datetimeFigureOut">
              <a:rPr lang="en-US" altLang="en-US"/>
              <a:pPr>
                <a:defRPr/>
              </a:pPr>
              <a:t>10/10/2018</a:t>
            </a:fld>
            <a:endParaRPr lang="en-US" alt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ea typeface="+mn-ea"/>
                <a:cs typeface="+mn-cs"/>
              </a:defRPr>
            </a:lvl1pPr>
          </a:lstStyle>
          <a:p>
            <a:pPr>
              <a:defRPr/>
            </a:pPr>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latin typeface="Calibri" panose="020F0502020204030204" pitchFamily="34" charset="0"/>
                <a:ea typeface="MS PGothic" panose="020B0600070205080204" pitchFamily="34" charset="-128"/>
                <a:cs typeface="Arial" panose="020B0604020202020204" pitchFamily="34" charset="0"/>
              </a:defRPr>
            </a:lvl1pPr>
          </a:lstStyle>
          <a:p>
            <a:pPr>
              <a:defRPr/>
            </a:pPr>
            <a:fld id="{CC256786-8D57-8246-AA93-4446B24F3951}" type="slidenum">
              <a:rPr lang="en-US" altLang="en-US"/>
              <a:pPr>
                <a:defRPr/>
              </a:pPr>
              <a:t>‹#›</a:t>
            </a:fld>
            <a:endParaRPr lang="en-US" altLang="en-US"/>
          </a:p>
        </p:txBody>
      </p:sp>
    </p:spTree>
    <p:extLst>
      <p:ext uri="{BB962C8B-B14F-4D97-AF65-F5344CB8AC3E}">
        <p14:creationId xmlns:p14="http://schemas.microsoft.com/office/powerpoint/2010/main" val="376576246"/>
      </p:ext>
    </p:extLst>
  </p:cSld>
  <p:clrMap bg1="lt1" tx1="dk1" bg2="lt2" tx2="dk2" accent1="accent1" accent2="accent2" accent3="accent3" accent4="accent4" accent5="accent5" accent6="accent6" hlink="hlink" folHlink="folHlink"/>
  <p:sldLayoutIdLst>
    <p:sldLayoutId id="2147483711" r:id="rId1"/>
  </p:sldLayoutIdLst>
  <p:txStyles>
    <p:titleStyle>
      <a:lvl1pPr algn="ctr" rtl="0" eaLnBrk="1" fontAlgn="base" hangingPunct="1">
        <a:spcBef>
          <a:spcPct val="0"/>
        </a:spcBef>
        <a:spcAft>
          <a:spcPct val="0"/>
        </a:spcAft>
        <a:defRPr sz="4400" kern="1200">
          <a:solidFill>
            <a:schemeClr val="tx1"/>
          </a:solidFill>
          <a:latin typeface="+mj-lt"/>
          <a:ea typeface="MS PGothic" pitchFamily="34" charset="-128"/>
          <a:cs typeface="MS PGothic" charset="0"/>
        </a:defRPr>
      </a:lvl1pPr>
      <a:lvl2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2pPr>
      <a:lvl3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3pPr>
      <a:lvl4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4pPr>
      <a:lvl5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5pPr>
      <a:lvl6pPr marL="457200" algn="ctr" rtl="0" eaLnBrk="1" fontAlgn="base" hangingPunct="1">
        <a:spcBef>
          <a:spcPct val="0"/>
        </a:spcBef>
        <a:spcAft>
          <a:spcPct val="0"/>
        </a:spcAft>
        <a:defRPr sz="4400">
          <a:solidFill>
            <a:schemeClr val="tx1"/>
          </a:solidFill>
          <a:latin typeface="Calibri" charset="0"/>
          <a:ea typeface="ＭＳ Ｐゴシック" charset="0"/>
        </a:defRPr>
      </a:lvl6pPr>
      <a:lvl7pPr marL="914400" algn="ctr" rtl="0" eaLnBrk="1" fontAlgn="base" hangingPunct="1">
        <a:spcBef>
          <a:spcPct val="0"/>
        </a:spcBef>
        <a:spcAft>
          <a:spcPct val="0"/>
        </a:spcAft>
        <a:defRPr sz="4400">
          <a:solidFill>
            <a:schemeClr val="tx1"/>
          </a:solidFill>
          <a:latin typeface="Calibri" charset="0"/>
          <a:ea typeface="ＭＳ Ｐゴシック" charset="0"/>
        </a:defRPr>
      </a:lvl7pPr>
      <a:lvl8pPr marL="1371600" algn="ctr" rtl="0" eaLnBrk="1" fontAlgn="base" hangingPunct="1">
        <a:spcBef>
          <a:spcPct val="0"/>
        </a:spcBef>
        <a:spcAft>
          <a:spcPct val="0"/>
        </a:spcAft>
        <a:defRPr sz="4400">
          <a:solidFill>
            <a:schemeClr val="tx1"/>
          </a:solidFill>
          <a:latin typeface="Calibri" charset="0"/>
          <a:ea typeface="ＭＳ Ｐゴシック" charset="0"/>
        </a:defRPr>
      </a:lvl8pPr>
      <a:lvl9pPr marL="1828800" algn="ctr" rtl="0" eaLnBrk="1" fontAlgn="base" hangingPunct="1">
        <a:spcBef>
          <a:spcPct val="0"/>
        </a:spcBef>
        <a:spcAft>
          <a:spcPct val="0"/>
        </a:spcAft>
        <a:defRPr sz="4400">
          <a:solidFill>
            <a:schemeClr val="tx1"/>
          </a:solidFill>
          <a:latin typeface="Calibri" charset="0"/>
          <a:ea typeface="ＭＳ Ｐゴシック" charset="0"/>
        </a:defRPr>
      </a:lvl9pPr>
    </p:titleStyle>
    <p:body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S PGothic" pitchFamily="34" charset="-128"/>
          <a:cs typeface="MS PGothic" charset="0"/>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S PGothic" pitchFamily="34" charset="-128"/>
          <a:cs typeface="MS PGothic" charset="0"/>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S PGothic" pitchFamily="34" charset="-128"/>
          <a:cs typeface="MS PGothic" charset="0"/>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S PGothic" pitchFamily="34" charset="-128"/>
          <a:cs typeface="MS PGothic" charset="0"/>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S PGothic" pitchFamily="34" charset="-128"/>
          <a:cs typeface="MS PGothic"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609600" y="274638"/>
            <a:ext cx="10972800" cy="1143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endParaRPr lang="en-US" altLang="en-US"/>
          </a:p>
        </p:txBody>
      </p:sp>
      <p:sp>
        <p:nvSpPr>
          <p:cNvPr id="1027" name="Text Placeholder 2"/>
          <p:cNvSpPr>
            <a:spLocks noGrp="1"/>
          </p:cNvSpPr>
          <p:nvPr>
            <p:ph type="body" idx="1"/>
          </p:nvPr>
        </p:nvSpPr>
        <p:spPr bwMode="auto">
          <a:xfrm>
            <a:off x="609600" y="1600201"/>
            <a:ext cx="10972800" cy="45259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en-US" altLang="en-US" smtClean="0"/>
              <a:t>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endParaRPr lang="en-US" altLang="en-US"/>
          </a:p>
        </p:txBody>
      </p:sp>
      <p:sp>
        <p:nvSpPr>
          <p:cNvPr id="4" name="Date Placeholder 3"/>
          <p:cNvSpPr>
            <a:spLocks noGrp="1"/>
          </p:cNvSpPr>
          <p:nvPr>
            <p:ph type="dt" sz="half" idx="2"/>
          </p:nvPr>
        </p:nvSpPr>
        <p:spPr>
          <a:xfrm>
            <a:off x="609600" y="6356351"/>
            <a:ext cx="2844800" cy="365125"/>
          </a:xfrm>
          <a:prstGeom prst="rect">
            <a:avLst/>
          </a:prstGeom>
        </p:spPr>
        <p:txBody>
          <a:bodyPr vert="horz" wrap="square" lIns="91440" tIns="45720" rIns="91440" bIns="45720" numCol="1" anchor="ctr" anchorCtr="0" compatLnSpc="1">
            <a:prstTxWarp prst="textNoShape">
              <a:avLst/>
            </a:prstTxWarp>
          </a:bodyPr>
          <a:lstStyle>
            <a:lvl1pPr eaLnBrk="1" hangingPunct="1">
              <a:defRPr sz="1200">
                <a:solidFill>
                  <a:srgbClr val="898989"/>
                </a:solidFill>
                <a:latin typeface="Calibri" panose="020F0502020204030204" pitchFamily="34" charset="0"/>
                <a:ea typeface="MS PGothic" panose="020B0600070205080204" pitchFamily="34" charset="-128"/>
                <a:cs typeface="Arial" panose="020B0604020202020204" pitchFamily="34" charset="0"/>
              </a:defRPr>
            </a:lvl1pPr>
          </a:lstStyle>
          <a:p>
            <a:pPr>
              <a:defRPr/>
            </a:pPr>
            <a:fld id="{AB4E9F38-BAAF-E24E-8FFF-4F0388C8D2E0}" type="datetimeFigureOut">
              <a:rPr lang="en-US" altLang="en-US"/>
              <a:pPr>
                <a:defRPr/>
              </a:pPr>
              <a:t>10/10/2018</a:t>
            </a:fld>
            <a:endParaRPr lang="en-US" alt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ea typeface="+mn-ea"/>
                <a:cs typeface="+mn-cs"/>
              </a:defRPr>
            </a:lvl1pPr>
          </a:lstStyle>
          <a:p>
            <a:pPr>
              <a:defRPr/>
            </a:pPr>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latin typeface="Calibri" panose="020F0502020204030204" pitchFamily="34" charset="0"/>
                <a:ea typeface="MS PGothic" panose="020B0600070205080204" pitchFamily="34" charset="-128"/>
                <a:cs typeface="Arial" panose="020B0604020202020204" pitchFamily="34" charset="0"/>
              </a:defRPr>
            </a:lvl1pPr>
          </a:lstStyle>
          <a:p>
            <a:pPr>
              <a:defRPr/>
            </a:pPr>
            <a:fld id="{CC256786-8D57-8246-AA93-4446B24F3951}" type="slidenum">
              <a:rPr lang="en-US" altLang="en-US"/>
              <a:pPr>
                <a:defRPr/>
              </a:pPr>
              <a:t>‹#›</a:t>
            </a:fld>
            <a:endParaRPr lang="en-US" altLang="en-US"/>
          </a:p>
        </p:txBody>
      </p:sp>
    </p:spTree>
    <p:extLst>
      <p:ext uri="{BB962C8B-B14F-4D97-AF65-F5344CB8AC3E}">
        <p14:creationId xmlns:p14="http://schemas.microsoft.com/office/powerpoint/2010/main" val="3463574195"/>
      </p:ext>
    </p:extLst>
  </p:cSld>
  <p:clrMap bg1="lt1" tx1="dk1" bg2="lt2" tx2="dk2" accent1="accent1" accent2="accent2" accent3="accent3" accent4="accent4" accent5="accent5" accent6="accent6" hlink="hlink" folHlink="folHlink"/>
  <p:sldLayoutIdLst>
    <p:sldLayoutId id="2147483713" r:id="rId1"/>
  </p:sldLayoutIdLst>
  <p:txStyles>
    <p:titleStyle>
      <a:lvl1pPr algn="ctr" rtl="0" eaLnBrk="1" fontAlgn="base" hangingPunct="1">
        <a:spcBef>
          <a:spcPct val="0"/>
        </a:spcBef>
        <a:spcAft>
          <a:spcPct val="0"/>
        </a:spcAft>
        <a:defRPr sz="4400" kern="1200">
          <a:solidFill>
            <a:schemeClr val="tx1"/>
          </a:solidFill>
          <a:latin typeface="+mj-lt"/>
          <a:ea typeface="MS PGothic" pitchFamily="34" charset="-128"/>
          <a:cs typeface="MS PGothic" charset="0"/>
        </a:defRPr>
      </a:lvl1pPr>
      <a:lvl2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2pPr>
      <a:lvl3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3pPr>
      <a:lvl4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4pPr>
      <a:lvl5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5pPr>
      <a:lvl6pPr marL="457200" algn="ctr" rtl="0" eaLnBrk="1" fontAlgn="base" hangingPunct="1">
        <a:spcBef>
          <a:spcPct val="0"/>
        </a:spcBef>
        <a:spcAft>
          <a:spcPct val="0"/>
        </a:spcAft>
        <a:defRPr sz="4400">
          <a:solidFill>
            <a:schemeClr val="tx1"/>
          </a:solidFill>
          <a:latin typeface="Calibri" charset="0"/>
          <a:ea typeface="ＭＳ Ｐゴシック" charset="0"/>
        </a:defRPr>
      </a:lvl6pPr>
      <a:lvl7pPr marL="914400" algn="ctr" rtl="0" eaLnBrk="1" fontAlgn="base" hangingPunct="1">
        <a:spcBef>
          <a:spcPct val="0"/>
        </a:spcBef>
        <a:spcAft>
          <a:spcPct val="0"/>
        </a:spcAft>
        <a:defRPr sz="4400">
          <a:solidFill>
            <a:schemeClr val="tx1"/>
          </a:solidFill>
          <a:latin typeface="Calibri" charset="0"/>
          <a:ea typeface="ＭＳ Ｐゴシック" charset="0"/>
        </a:defRPr>
      </a:lvl7pPr>
      <a:lvl8pPr marL="1371600" algn="ctr" rtl="0" eaLnBrk="1" fontAlgn="base" hangingPunct="1">
        <a:spcBef>
          <a:spcPct val="0"/>
        </a:spcBef>
        <a:spcAft>
          <a:spcPct val="0"/>
        </a:spcAft>
        <a:defRPr sz="4400">
          <a:solidFill>
            <a:schemeClr val="tx1"/>
          </a:solidFill>
          <a:latin typeface="Calibri" charset="0"/>
          <a:ea typeface="ＭＳ Ｐゴシック" charset="0"/>
        </a:defRPr>
      </a:lvl8pPr>
      <a:lvl9pPr marL="1828800" algn="ctr" rtl="0" eaLnBrk="1" fontAlgn="base" hangingPunct="1">
        <a:spcBef>
          <a:spcPct val="0"/>
        </a:spcBef>
        <a:spcAft>
          <a:spcPct val="0"/>
        </a:spcAft>
        <a:defRPr sz="4400">
          <a:solidFill>
            <a:schemeClr val="tx1"/>
          </a:solidFill>
          <a:latin typeface="Calibri" charset="0"/>
          <a:ea typeface="ＭＳ Ｐゴシック" charset="0"/>
        </a:defRPr>
      </a:lvl9pPr>
    </p:titleStyle>
    <p:body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S PGothic" pitchFamily="34" charset="-128"/>
          <a:cs typeface="MS PGothic" charset="0"/>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S PGothic" pitchFamily="34" charset="-128"/>
          <a:cs typeface="MS PGothic" charset="0"/>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S PGothic" pitchFamily="34" charset="-128"/>
          <a:cs typeface="MS PGothic" charset="0"/>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S PGothic" pitchFamily="34" charset="-128"/>
          <a:cs typeface="MS PGothic" charset="0"/>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S PGothic" pitchFamily="34" charset="-128"/>
          <a:cs typeface="MS PGothic"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609600" y="274638"/>
            <a:ext cx="10972800" cy="1143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endParaRPr lang="en-US" altLang="en-US"/>
          </a:p>
        </p:txBody>
      </p:sp>
      <p:sp>
        <p:nvSpPr>
          <p:cNvPr id="1027" name="Text Placeholder 2"/>
          <p:cNvSpPr>
            <a:spLocks noGrp="1"/>
          </p:cNvSpPr>
          <p:nvPr>
            <p:ph type="body" idx="1"/>
          </p:nvPr>
        </p:nvSpPr>
        <p:spPr bwMode="auto">
          <a:xfrm>
            <a:off x="609600" y="1600201"/>
            <a:ext cx="10972800" cy="45259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en-US" altLang="en-US" smtClean="0"/>
              <a:t>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endParaRPr lang="en-US" altLang="en-US"/>
          </a:p>
        </p:txBody>
      </p:sp>
      <p:sp>
        <p:nvSpPr>
          <p:cNvPr id="4" name="Date Placeholder 3"/>
          <p:cNvSpPr>
            <a:spLocks noGrp="1"/>
          </p:cNvSpPr>
          <p:nvPr>
            <p:ph type="dt" sz="half" idx="2"/>
          </p:nvPr>
        </p:nvSpPr>
        <p:spPr>
          <a:xfrm>
            <a:off x="609600" y="6356351"/>
            <a:ext cx="2844800" cy="365125"/>
          </a:xfrm>
          <a:prstGeom prst="rect">
            <a:avLst/>
          </a:prstGeom>
        </p:spPr>
        <p:txBody>
          <a:bodyPr vert="horz" wrap="square" lIns="91440" tIns="45720" rIns="91440" bIns="45720" numCol="1" anchor="ctr" anchorCtr="0" compatLnSpc="1">
            <a:prstTxWarp prst="textNoShape">
              <a:avLst/>
            </a:prstTxWarp>
          </a:bodyPr>
          <a:lstStyle>
            <a:lvl1pPr eaLnBrk="1" hangingPunct="1">
              <a:defRPr sz="1200">
                <a:solidFill>
                  <a:srgbClr val="898989"/>
                </a:solidFill>
                <a:latin typeface="Calibri" panose="020F0502020204030204" pitchFamily="34" charset="0"/>
                <a:ea typeface="MS PGothic" panose="020B0600070205080204" pitchFamily="34" charset="-128"/>
                <a:cs typeface="Arial" panose="020B0604020202020204" pitchFamily="34" charset="0"/>
              </a:defRPr>
            </a:lvl1pPr>
          </a:lstStyle>
          <a:p>
            <a:pPr>
              <a:defRPr/>
            </a:pPr>
            <a:fld id="{AB4E9F38-BAAF-E24E-8FFF-4F0388C8D2E0}" type="datetimeFigureOut">
              <a:rPr lang="en-US" altLang="en-US"/>
              <a:pPr>
                <a:defRPr/>
              </a:pPr>
              <a:t>10/10/2018</a:t>
            </a:fld>
            <a:endParaRPr lang="en-US" alt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ea typeface="+mn-ea"/>
                <a:cs typeface="+mn-cs"/>
              </a:defRPr>
            </a:lvl1pPr>
          </a:lstStyle>
          <a:p>
            <a:pPr>
              <a:defRPr/>
            </a:pPr>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latin typeface="Calibri" panose="020F0502020204030204" pitchFamily="34" charset="0"/>
                <a:ea typeface="MS PGothic" panose="020B0600070205080204" pitchFamily="34" charset="-128"/>
                <a:cs typeface="Arial" panose="020B0604020202020204" pitchFamily="34" charset="0"/>
              </a:defRPr>
            </a:lvl1pPr>
          </a:lstStyle>
          <a:p>
            <a:pPr>
              <a:defRPr/>
            </a:pPr>
            <a:fld id="{CC256786-8D57-8246-AA93-4446B24F3951}" type="slidenum">
              <a:rPr lang="en-US" altLang="en-US"/>
              <a:pPr>
                <a:defRPr/>
              </a:pPr>
              <a:t>‹#›</a:t>
            </a:fld>
            <a:endParaRPr lang="en-US" altLang="en-US"/>
          </a:p>
        </p:txBody>
      </p:sp>
    </p:spTree>
    <p:extLst>
      <p:ext uri="{BB962C8B-B14F-4D97-AF65-F5344CB8AC3E}">
        <p14:creationId xmlns:p14="http://schemas.microsoft.com/office/powerpoint/2010/main" val="2174375880"/>
      </p:ext>
    </p:extLst>
  </p:cSld>
  <p:clrMap bg1="lt1" tx1="dk1" bg2="lt2" tx2="dk2" accent1="accent1" accent2="accent2" accent3="accent3" accent4="accent4" accent5="accent5" accent6="accent6" hlink="hlink" folHlink="folHlink"/>
  <p:sldLayoutIdLst>
    <p:sldLayoutId id="2147483715" r:id="rId1"/>
  </p:sldLayoutIdLst>
  <p:txStyles>
    <p:titleStyle>
      <a:lvl1pPr algn="ctr" rtl="0" eaLnBrk="1" fontAlgn="base" hangingPunct="1">
        <a:spcBef>
          <a:spcPct val="0"/>
        </a:spcBef>
        <a:spcAft>
          <a:spcPct val="0"/>
        </a:spcAft>
        <a:defRPr sz="4400" kern="1200">
          <a:solidFill>
            <a:schemeClr val="tx1"/>
          </a:solidFill>
          <a:latin typeface="+mj-lt"/>
          <a:ea typeface="MS PGothic" pitchFamily="34" charset="-128"/>
          <a:cs typeface="MS PGothic" charset="0"/>
        </a:defRPr>
      </a:lvl1pPr>
      <a:lvl2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2pPr>
      <a:lvl3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3pPr>
      <a:lvl4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4pPr>
      <a:lvl5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5pPr>
      <a:lvl6pPr marL="457200" algn="ctr" rtl="0" eaLnBrk="1" fontAlgn="base" hangingPunct="1">
        <a:spcBef>
          <a:spcPct val="0"/>
        </a:spcBef>
        <a:spcAft>
          <a:spcPct val="0"/>
        </a:spcAft>
        <a:defRPr sz="4400">
          <a:solidFill>
            <a:schemeClr val="tx1"/>
          </a:solidFill>
          <a:latin typeface="Calibri" charset="0"/>
          <a:ea typeface="ＭＳ Ｐゴシック" charset="0"/>
        </a:defRPr>
      </a:lvl6pPr>
      <a:lvl7pPr marL="914400" algn="ctr" rtl="0" eaLnBrk="1" fontAlgn="base" hangingPunct="1">
        <a:spcBef>
          <a:spcPct val="0"/>
        </a:spcBef>
        <a:spcAft>
          <a:spcPct val="0"/>
        </a:spcAft>
        <a:defRPr sz="4400">
          <a:solidFill>
            <a:schemeClr val="tx1"/>
          </a:solidFill>
          <a:latin typeface="Calibri" charset="0"/>
          <a:ea typeface="ＭＳ Ｐゴシック" charset="0"/>
        </a:defRPr>
      </a:lvl7pPr>
      <a:lvl8pPr marL="1371600" algn="ctr" rtl="0" eaLnBrk="1" fontAlgn="base" hangingPunct="1">
        <a:spcBef>
          <a:spcPct val="0"/>
        </a:spcBef>
        <a:spcAft>
          <a:spcPct val="0"/>
        </a:spcAft>
        <a:defRPr sz="4400">
          <a:solidFill>
            <a:schemeClr val="tx1"/>
          </a:solidFill>
          <a:latin typeface="Calibri" charset="0"/>
          <a:ea typeface="ＭＳ Ｐゴシック" charset="0"/>
        </a:defRPr>
      </a:lvl8pPr>
      <a:lvl9pPr marL="1828800" algn="ctr" rtl="0" eaLnBrk="1" fontAlgn="base" hangingPunct="1">
        <a:spcBef>
          <a:spcPct val="0"/>
        </a:spcBef>
        <a:spcAft>
          <a:spcPct val="0"/>
        </a:spcAft>
        <a:defRPr sz="4400">
          <a:solidFill>
            <a:schemeClr val="tx1"/>
          </a:solidFill>
          <a:latin typeface="Calibri" charset="0"/>
          <a:ea typeface="ＭＳ Ｐゴシック" charset="0"/>
        </a:defRPr>
      </a:lvl9pPr>
    </p:titleStyle>
    <p:body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S PGothic" pitchFamily="34" charset="-128"/>
          <a:cs typeface="MS PGothic" charset="0"/>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S PGothic" pitchFamily="34" charset="-128"/>
          <a:cs typeface="MS PGothic" charset="0"/>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S PGothic" pitchFamily="34" charset="-128"/>
          <a:cs typeface="MS PGothic" charset="0"/>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S PGothic" pitchFamily="34" charset="-128"/>
          <a:cs typeface="MS PGothic" charset="0"/>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S PGothic" pitchFamily="34" charset="-128"/>
          <a:cs typeface="MS PGothic"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609600" y="274638"/>
            <a:ext cx="10972800" cy="1143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endParaRPr lang="en-US" altLang="en-US"/>
          </a:p>
        </p:txBody>
      </p:sp>
      <p:sp>
        <p:nvSpPr>
          <p:cNvPr id="1027" name="Text Placeholder 2"/>
          <p:cNvSpPr>
            <a:spLocks noGrp="1"/>
          </p:cNvSpPr>
          <p:nvPr>
            <p:ph type="body" idx="1"/>
          </p:nvPr>
        </p:nvSpPr>
        <p:spPr bwMode="auto">
          <a:xfrm>
            <a:off x="609600" y="1600201"/>
            <a:ext cx="10972800" cy="45259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en-US" altLang="en-US" smtClean="0"/>
              <a:t>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endParaRPr lang="en-US" altLang="en-US"/>
          </a:p>
        </p:txBody>
      </p:sp>
      <p:sp>
        <p:nvSpPr>
          <p:cNvPr id="4" name="Date Placeholder 3"/>
          <p:cNvSpPr>
            <a:spLocks noGrp="1"/>
          </p:cNvSpPr>
          <p:nvPr>
            <p:ph type="dt" sz="half" idx="2"/>
          </p:nvPr>
        </p:nvSpPr>
        <p:spPr>
          <a:xfrm>
            <a:off x="609600" y="6356351"/>
            <a:ext cx="2844800" cy="365125"/>
          </a:xfrm>
          <a:prstGeom prst="rect">
            <a:avLst/>
          </a:prstGeom>
        </p:spPr>
        <p:txBody>
          <a:bodyPr vert="horz" wrap="square" lIns="91440" tIns="45720" rIns="91440" bIns="45720" numCol="1" anchor="ctr" anchorCtr="0" compatLnSpc="1">
            <a:prstTxWarp prst="textNoShape">
              <a:avLst/>
            </a:prstTxWarp>
          </a:bodyPr>
          <a:lstStyle>
            <a:lvl1pPr eaLnBrk="1" hangingPunct="1">
              <a:defRPr sz="1200">
                <a:solidFill>
                  <a:srgbClr val="898989"/>
                </a:solidFill>
                <a:latin typeface="Calibri" panose="020F0502020204030204" pitchFamily="34" charset="0"/>
                <a:ea typeface="MS PGothic" panose="020B0600070205080204" pitchFamily="34" charset="-128"/>
                <a:cs typeface="Arial" panose="020B0604020202020204" pitchFamily="34" charset="0"/>
              </a:defRPr>
            </a:lvl1pPr>
          </a:lstStyle>
          <a:p>
            <a:pPr>
              <a:defRPr/>
            </a:pPr>
            <a:fld id="{AB4E9F38-BAAF-E24E-8FFF-4F0388C8D2E0}" type="datetimeFigureOut">
              <a:rPr lang="en-US" altLang="en-US"/>
              <a:pPr>
                <a:defRPr/>
              </a:pPr>
              <a:t>10/10/2018</a:t>
            </a:fld>
            <a:endParaRPr lang="en-US" alt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ea typeface="+mn-ea"/>
                <a:cs typeface="+mn-cs"/>
              </a:defRPr>
            </a:lvl1pPr>
          </a:lstStyle>
          <a:p>
            <a:pPr>
              <a:defRPr/>
            </a:pPr>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latin typeface="Calibri" panose="020F0502020204030204" pitchFamily="34" charset="0"/>
                <a:ea typeface="MS PGothic" panose="020B0600070205080204" pitchFamily="34" charset="-128"/>
                <a:cs typeface="Arial" panose="020B0604020202020204" pitchFamily="34" charset="0"/>
              </a:defRPr>
            </a:lvl1pPr>
          </a:lstStyle>
          <a:p>
            <a:pPr>
              <a:defRPr/>
            </a:pPr>
            <a:fld id="{CC256786-8D57-8246-AA93-4446B24F3951}" type="slidenum">
              <a:rPr lang="en-US" altLang="en-US"/>
              <a:pPr>
                <a:defRPr/>
              </a:pPr>
              <a:t>‹#›</a:t>
            </a:fld>
            <a:endParaRPr lang="en-US" altLang="en-US"/>
          </a:p>
        </p:txBody>
      </p:sp>
    </p:spTree>
    <p:extLst>
      <p:ext uri="{BB962C8B-B14F-4D97-AF65-F5344CB8AC3E}">
        <p14:creationId xmlns:p14="http://schemas.microsoft.com/office/powerpoint/2010/main" val="4152020542"/>
      </p:ext>
    </p:extLst>
  </p:cSld>
  <p:clrMap bg1="lt1" tx1="dk1" bg2="lt2" tx2="dk2" accent1="accent1" accent2="accent2" accent3="accent3" accent4="accent4" accent5="accent5" accent6="accent6" hlink="hlink" folHlink="folHlink"/>
  <p:sldLayoutIdLst>
    <p:sldLayoutId id="2147483718" r:id="rId1"/>
  </p:sldLayoutIdLst>
  <p:txStyles>
    <p:titleStyle>
      <a:lvl1pPr algn="ctr" rtl="0" eaLnBrk="1" fontAlgn="base" hangingPunct="1">
        <a:spcBef>
          <a:spcPct val="0"/>
        </a:spcBef>
        <a:spcAft>
          <a:spcPct val="0"/>
        </a:spcAft>
        <a:defRPr sz="4400" kern="1200">
          <a:solidFill>
            <a:schemeClr val="tx1"/>
          </a:solidFill>
          <a:latin typeface="+mj-lt"/>
          <a:ea typeface="MS PGothic" pitchFamily="34" charset="-128"/>
          <a:cs typeface="MS PGothic" charset="0"/>
        </a:defRPr>
      </a:lvl1pPr>
      <a:lvl2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2pPr>
      <a:lvl3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3pPr>
      <a:lvl4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4pPr>
      <a:lvl5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5pPr>
      <a:lvl6pPr marL="457200" algn="ctr" rtl="0" eaLnBrk="1" fontAlgn="base" hangingPunct="1">
        <a:spcBef>
          <a:spcPct val="0"/>
        </a:spcBef>
        <a:spcAft>
          <a:spcPct val="0"/>
        </a:spcAft>
        <a:defRPr sz="4400">
          <a:solidFill>
            <a:schemeClr val="tx1"/>
          </a:solidFill>
          <a:latin typeface="Calibri" charset="0"/>
          <a:ea typeface="ＭＳ Ｐゴシック" charset="0"/>
        </a:defRPr>
      </a:lvl6pPr>
      <a:lvl7pPr marL="914400" algn="ctr" rtl="0" eaLnBrk="1" fontAlgn="base" hangingPunct="1">
        <a:spcBef>
          <a:spcPct val="0"/>
        </a:spcBef>
        <a:spcAft>
          <a:spcPct val="0"/>
        </a:spcAft>
        <a:defRPr sz="4400">
          <a:solidFill>
            <a:schemeClr val="tx1"/>
          </a:solidFill>
          <a:latin typeface="Calibri" charset="0"/>
          <a:ea typeface="ＭＳ Ｐゴシック" charset="0"/>
        </a:defRPr>
      </a:lvl7pPr>
      <a:lvl8pPr marL="1371600" algn="ctr" rtl="0" eaLnBrk="1" fontAlgn="base" hangingPunct="1">
        <a:spcBef>
          <a:spcPct val="0"/>
        </a:spcBef>
        <a:spcAft>
          <a:spcPct val="0"/>
        </a:spcAft>
        <a:defRPr sz="4400">
          <a:solidFill>
            <a:schemeClr val="tx1"/>
          </a:solidFill>
          <a:latin typeface="Calibri" charset="0"/>
          <a:ea typeface="ＭＳ Ｐゴシック" charset="0"/>
        </a:defRPr>
      </a:lvl8pPr>
      <a:lvl9pPr marL="1828800" algn="ctr" rtl="0" eaLnBrk="1" fontAlgn="base" hangingPunct="1">
        <a:spcBef>
          <a:spcPct val="0"/>
        </a:spcBef>
        <a:spcAft>
          <a:spcPct val="0"/>
        </a:spcAft>
        <a:defRPr sz="4400">
          <a:solidFill>
            <a:schemeClr val="tx1"/>
          </a:solidFill>
          <a:latin typeface="Calibri" charset="0"/>
          <a:ea typeface="ＭＳ Ｐゴシック" charset="0"/>
        </a:defRPr>
      </a:lvl9pPr>
    </p:titleStyle>
    <p:body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S PGothic" pitchFamily="34" charset="-128"/>
          <a:cs typeface="MS PGothic" charset="0"/>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S PGothic" pitchFamily="34" charset="-128"/>
          <a:cs typeface="MS PGothic" charset="0"/>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S PGothic" pitchFamily="34" charset="-128"/>
          <a:cs typeface="MS PGothic" charset="0"/>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S PGothic" pitchFamily="34" charset="-128"/>
          <a:cs typeface="MS PGothic" charset="0"/>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S PGothic" pitchFamily="34" charset="-128"/>
          <a:cs typeface="MS PGothic"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hyperlink" Target="https://vpaf.umd.edu/article/purple-line-presentations" TargetMode="External"/><Relationship Id="rId4" Type="http://schemas.openxmlformats.org/officeDocument/2006/relationships/image" Target="../media/image2.png"/></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hyperlink" Target="https://senate.umd.edu/system/files/resources/billDocuments/16-17-29/stage7/APAS_Crim_Bckrnd_16-17-29_Senate_Amended.pdf" TargetMode="External"/><Relationship Id="rId4" Type="http://schemas.openxmlformats.org/officeDocument/2006/relationships/image" Target="../media/image2.png"/></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hyperlink" Target="https://senate.umd.edu/system/files/resources/billDocuments/16-17-29/stage7/APAS_Crim_Bckrnd_16-17-29_Senate_Amended.pdf" TargetMode="External"/><Relationship Id="rId4" Type="http://schemas.openxmlformats.org/officeDocument/2006/relationships/image" Target="../media/image2.png"/></Relationships>
</file>

<file path=ppt/slides/_rels/slide13.xml.rels><?xml version="1.0" encoding="UTF-8" standalone="yes"?>
<Relationships xmlns="http://schemas.openxmlformats.org/package/2006/relationships"><Relationship Id="rId8" Type="http://schemas.openxmlformats.org/officeDocument/2006/relationships/hyperlink" Target="https://www.senate.umd.edu/system/files/resources/MeetingMaterials/10022018/Purple_Line_FAQ.pdf" TargetMode="External"/><Relationship Id="rId3" Type="http://schemas.openxmlformats.org/officeDocument/2006/relationships/image" Target="../media/image1.png"/><Relationship Id="rId7" Type="http://schemas.openxmlformats.org/officeDocument/2006/relationships/hyperlink" Target="https://vpaf.umd.edu/article/purple-line-presentations" TargetMode="External"/><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hyperlink" Target="https://sph.umd.edu/event/department-kinesiology-125th-anniversary-celebration" TargetMode="External"/><Relationship Id="rId5" Type="http://schemas.openxmlformats.org/officeDocument/2006/relationships/hyperlink" Target="https://senate.umd.edu/bor-staff-awards" TargetMode="External"/><Relationship Id="rId10" Type="http://schemas.openxmlformats.org/officeDocument/2006/relationships/hyperlink" Target="https://senate.umd.edu/system/files/resources/billDocuments/16-17-29/stage7/APAS_Crim_Bckrnd_16-17-29_Senate_Amended.pdf" TargetMode="External"/><Relationship Id="rId4" Type="http://schemas.openxmlformats.org/officeDocument/2006/relationships/image" Target="../media/image2.png"/><Relationship Id="rId9" Type="http://schemas.openxmlformats.org/officeDocument/2006/relationships/hyperlink" Target="https://vpaf.umd.edu/current-projects/purple-line"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hyperlink" Target="https://vpaf.umd.edu/article/purple-line-presentations" TargetMode="External"/><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b="1" dirty="0">
                <a:latin typeface="Arial" panose="020B0604020202020204" pitchFamily="34" charset="0"/>
                <a:cs typeface="Arial" panose="020B0604020202020204" pitchFamily="34" charset="0"/>
              </a:rPr>
              <a:t>Senate </a:t>
            </a:r>
            <a:r>
              <a:rPr lang="en-US" b="1" dirty="0" smtClean="0">
                <a:latin typeface="Arial" panose="020B0604020202020204" pitchFamily="34" charset="0"/>
                <a:cs typeface="Arial" panose="020B0604020202020204" pitchFamily="34" charset="0"/>
              </a:rPr>
              <a:t>Meeting Summary</a:t>
            </a:r>
            <a:endParaRPr lang="en-US" b="1" dirty="0">
              <a:latin typeface="Arial" panose="020B0604020202020204" pitchFamily="34" charset="0"/>
              <a:cs typeface="Arial" panose="020B0604020202020204" pitchFamily="34" charset="0"/>
            </a:endParaRPr>
          </a:p>
        </p:txBody>
      </p:sp>
      <p:sp>
        <p:nvSpPr>
          <p:cNvPr id="3" name="Subtitle 2"/>
          <p:cNvSpPr>
            <a:spLocks noGrp="1"/>
          </p:cNvSpPr>
          <p:nvPr>
            <p:ph type="subTitle" idx="1"/>
          </p:nvPr>
        </p:nvSpPr>
        <p:spPr/>
        <p:txBody>
          <a:bodyPr>
            <a:normAutofit/>
          </a:bodyPr>
          <a:lstStyle/>
          <a:p>
            <a:r>
              <a:rPr lang="en-US" sz="4000" dirty="0" smtClean="0">
                <a:latin typeface="Arial" panose="020B0604020202020204" pitchFamily="34" charset="0"/>
                <a:cs typeface="Arial" panose="020B0604020202020204" pitchFamily="34" charset="0"/>
              </a:rPr>
              <a:t>October </a:t>
            </a:r>
            <a:r>
              <a:rPr lang="en-US" sz="4000" dirty="0" smtClean="0">
                <a:latin typeface="Arial" panose="020B0604020202020204" pitchFamily="34" charset="0"/>
                <a:cs typeface="Arial" panose="020B0604020202020204" pitchFamily="34" charset="0"/>
              </a:rPr>
              <a:t>2, </a:t>
            </a:r>
            <a:r>
              <a:rPr lang="en-US" sz="4000" dirty="0" smtClean="0">
                <a:latin typeface="Arial" panose="020B0604020202020204" pitchFamily="34" charset="0"/>
                <a:cs typeface="Arial" panose="020B0604020202020204" pitchFamily="34" charset="0"/>
              </a:rPr>
              <a:t>2018</a:t>
            </a:r>
            <a:endParaRPr lang="en-US" sz="4000" dirty="0">
              <a:latin typeface="Arial" panose="020B0604020202020204" pitchFamily="34" charset="0"/>
              <a:cs typeface="Arial" panose="020B0604020202020204" pitchFamily="34" charset="0"/>
            </a:endParaRPr>
          </a:p>
        </p:txBody>
      </p:sp>
      <p:grpSp>
        <p:nvGrpSpPr>
          <p:cNvPr id="4" name="Group 3">
            <a:extLst>
              <a:ext uri="{FF2B5EF4-FFF2-40B4-BE49-F238E27FC236}">
                <a16:creationId xmlns:a16="http://schemas.microsoft.com/office/drawing/2014/main" xmlns="" id="{92996B6C-FDB2-46E2-AF13-222F3CC8EEFF}"/>
              </a:ext>
            </a:extLst>
          </p:cNvPr>
          <p:cNvGrpSpPr/>
          <p:nvPr/>
        </p:nvGrpSpPr>
        <p:grpSpPr>
          <a:xfrm>
            <a:off x="218313" y="185205"/>
            <a:ext cx="11738972" cy="1000657"/>
            <a:chOff x="351818" y="3706049"/>
            <a:chExt cx="7629334" cy="650342"/>
          </a:xfrm>
        </p:grpSpPr>
        <p:sp>
          <p:nvSpPr>
            <p:cNvPr id="5" name="Text Box 2">
              <a:extLst>
                <a:ext uri="{FF2B5EF4-FFF2-40B4-BE49-F238E27FC236}">
                  <a16:creationId xmlns:a16="http://schemas.microsoft.com/office/drawing/2014/main" xmlns="" id="{928D9384-46D1-42E2-A590-614B4FE79801}"/>
                </a:ext>
              </a:extLst>
            </p:cNvPr>
            <p:cNvSpPr txBox="1">
              <a:spLocks noChangeArrowheads="1"/>
            </p:cNvSpPr>
            <p:nvPr/>
          </p:nvSpPr>
          <p:spPr bwMode="auto">
            <a:xfrm>
              <a:off x="702304" y="3863997"/>
              <a:ext cx="3078324" cy="339316"/>
            </a:xfrm>
            <a:prstGeom prst="rect">
              <a:avLst/>
            </a:prstGeom>
            <a:solidFill>
              <a:srgbClr val="B20E17"/>
            </a:solidFill>
            <a:ln w="3175">
              <a:noFill/>
              <a:miter lim="800000"/>
              <a:headEnd/>
              <a:tailEnd/>
            </a:ln>
          </p:spPr>
          <p:txBody>
            <a:bodyPr rot="0" vert="horz" wrap="none" lIns="0" tIns="0" rIns="0" bIns="0" anchor="ctr" anchorCtr="0">
              <a:noAutofit/>
            </a:bodyPr>
            <a:lstStyle/>
            <a:p>
              <a:pPr marL="631825">
                <a:spcBef>
                  <a:spcPts val="1200"/>
                </a:spcBef>
              </a:pPr>
              <a:endParaRPr lang="en-US" sz="400" b="1" dirty="0">
                <a:solidFill>
                  <a:schemeClr val="bg1"/>
                </a:solidFill>
                <a:latin typeface="Arial" panose="020B0604020202020204" pitchFamily="34" charset="0"/>
                <a:ea typeface="Calibri" panose="020F0502020204030204" pitchFamily="34" charset="0"/>
                <a:cs typeface="Arial" panose="020B0604020202020204" pitchFamily="34" charset="0"/>
              </a:endParaRPr>
            </a:p>
            <a:p>
              <a:pPr marL="457200">
                <a:spcBef>
                  <a:spcPts val="1200"/>
                </a:spcBef>
              </a:pPr>
              <a:r>
                <a:rPr lang="en-US" sz="1600" b="1"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2000" b="1" dirty="0">
                  <a:solidFill>
                    <a:schemeClr val="bg1"/>
                  </a:solidFill>
                  <a:latin typeface="Arial" panose="020B0604020202020204" pitchFamily="34" charset="0"/>
                  <a:ea typeface="Calibri" panose="020F0502020204030204" pitchFamily="34" charset="0"/>
                  <a:cs typeface="Arial" panose="020B0604020202020204" pitchFamily="34" charset="0"/>
                </a:rPr>
                <a:t>UNIVERSITY SENATE</a:t>
              </a:r>
            </a:p>
            <a:p>
              <a:pPr>
                <a:spcBef>
                  <a:spcPts val="225"/>
                </a:spcBef>
              </a:pPr>
              <a:endParaRPr lang="en-US" sz="1050" b="1" dirty="0">
                <a:solidFill>
                  <a:schemeClr val="bg1"/>
                </a:solidFill>
                <a:latin typeface="Arial" panose="020B0604020202020204" pitchFamily="34" charset="0"/>
                <a:ea typeface="Calibri" panose="020F0502020204030204" pitchFamily="34" charset="0"/>
                <a:cs typeface="Arial" panose="020B0604020202020204" pitchFamily="34" charset="0"/>
              </a:endParaRPr>
            </a:p>
          </p:txBody>
        </p:sp>
        <p:sp>
          <p:nvSpPr>
            <p:cNvPr id="6" name="Text Box 2">
              <a:extLst>
                <a:ext uri="{FF2B5EF4-FFF2-40B4-BE49-F238E27FC236}">
                  <a16:creationId xmlns:a16="http://schemas.microsoft.com/office/drawing/2014/main" xmlns="" id="{501D8E2B-DDAE-41CC-9348-88DC80CDB6BC}"/>
                </a:ext>
              </a:extLst>
            </p:cNvPr>
            <p:cNvSpPr txBox="1">
              <a:spLocks noChangeArrowheads="1"/>
            </p:cNvSpPr>
            <p:nvPr/>
          </p:nvSpPr>
          <p:spPr bwMode="auto">
            <a:xfrm>
              <a:off x="3814918" y="3864001"/>
              <a:ext cx="4166234" cy="339317"/>
            </a:xfrm>
            <a:prstGeom prst="rect">
              <a:avLst/>
            </a:prstGeom>
            <a:blipFill>
              <a:blip r:embed="rId2"/>
              <a:stretch>
                <a:fillRect/>
              </a:stretch>
            </a:blipFill>
            <a:ln w="3175">
              <a:noFill/>
              <a:miter lim="800000"/>
              <a:headEnd/>
              <a:tailEnd/>
            </a:ln>
          </p:spPr>
          <p:txBody>
            <a:bodyPr rot="0" vert="horz" wrap="square" lIns="0" tIns="0" rIns="0" bIns="0" anchor="t" anchorCtr="0">
              <a:noAutofit/>
            </a:bodyPr>
            <a:lstStyle/>
            <a:p>
              <a:pPr marL="89059" marR="68580" algn="ctr">
                <a:spcBef>
                  <a:spcPts val="225"/>
                </a:spcBef>
              </a:pPr>
              <a:endParaRPr lang="en-US" sz="500" b="1" dirty="0">
                <a:solidFill>
                  <a:srgbClr val="FFFFFF"/>
                </a:solidFill>
                <a:latin typeface="Arial" panose="020B0604020202020204" pitchFamily="34" charset="0"/>
                <a:ea typeface="Calibri" panose="020F0502020204030204" pitchFamily="34" charset="0"/>
                <a:cs typeface="Times New Roman" panose="02020603050405020304" pitchFamily="18" charset="0"/>
              </a:endParaRPr>
            </a:p>
            <a:p>
              <a:pPr marL="89059" marR="68580" algn="ctr"/>
              <a:endParaRPr lang="en-US" sz="400" b="1" dirty="0">
                <a:solidFill>
                  <a:srgbClr val="FFFFFF"/>
                </a:solidFill>
                <a:latin typeface="Arial" panose="020B0604020202020204" pitchFamily="34" charset="0"/>
                <a:ea typeface="Calibri" panose="020F0502020204030204" pitchFamily="34" charset="0"/>
                <a:cs typeface="Times New Roman" panose="02020603050405020304" pitchFamily="18" charset="0"/>
              </a:endParaRPr>
            </a:p>
            <a:p>
              <a:pPr marL="89059" marR="68580" algn="ctr"/>
              <a:r>
                <a:rPr lang="en-US" sz="2000" b="1" dirty="0" smtClean="0">
                  <a:solidFill>
                    <a:srgbClr val="FFFFFF"/>
                  </a:solidFill>
                  <a:latin typeface="Arial" panose="020B0604020202020204" pitchFamily="34" charset="0"/>
                  <a:ea typeface="Calibri" panose="020F0502020204030204" pitchFamily="34" charset="0"/>
                  <a:cs typeface="Times New Roman" panose="02020603050405020304" pitchFamily="18" charset="0"/>
                </a:rPr>
                <a:t>OCTOBER 2, 2018</a:t>
              </a:r>
              <a:endParaRPr lang="en-US" sz="2000" dirty="0">
                <a:latin typeface="Calibri" panose="020F0502020204030204" pitchFamily="34" charset="0"/>
                <a:ea typeface="Calibri" panose="020F0502020204030204" pitchFamily="34" charset="0"/>
                <a:cs typeface="Times New Roman" panose="02020603050405020304" pitchFamily="18" charset="0"/>
              </a:endParaRPr>
            </a:p>
            <a:p>
              <a:pPr>
                <a:spcBef>
                  <a:spcPts val="225"/>
                </a:spcBef>
              </a:pPr>
              <a:r>
                <a:rPr lang="en-US" sz="825" dirty="0">
                  <a:latin typeface="Calibri" panose="020F0502020204030204" pitchFamily="34" charset="0"/>
                  <a:ea typeface="Calibri" panose="020F0502020204030204" pitchFamily="34" charset="0"/>
                  <a:cs typeface="Times New Roman" panose="02020603050405020304" pitchFamily="18" charset="0"/>
                </a:rPr>
                <a:t> </a:t>
              </a:r>
            </a:p>
          </p:txBody>
        </p:sp>
        <p:sp>
          <p:nvSpPr>
            <p:cNvPr id="7" name="Oval 6">
              <a:extLst>
                <a:ext uri="{FF2B5EF4-FFF2-40B4-BE49-F238E27FC236}">
                  <a16:creationId xmlns:a16="http://schemas.microsoft.com/office/drawing/2014/main" xmlns="" id="{DFF87279-6BBB-4DA7-ADEE-28A824B0A79A}"/>
                </a:ext>
              </a:extLst>
            </p:cNvPr>
            <p:cNvSpPr>
              <a:spLocks noChangeArrowheads="1"/>
            </p:cNvSpPr>
            <p:nvPr/>
          </p:nvSpPr>
          <p:spPr bwMode="auto">
            <a:xfrm>
              <a:off x="375806" y="3706049"/>
              <a:ext cx="662395" cy="650342"/>
            </a:xfrm>
            <a:prstGeom prst="ellipse">
              <a:avLst/>
            </a:prstGeom>
            <a:solidFill>
              <a:srgbClr val="FFFFFF"/>
            </a:solidFill>
            <a:ln>
              <a:noFill/>
            </a:ln>
            <a:effectLst/>
            <a:extLst>
              <a:ext uri="{91240B29-F687-4f45-9708-019B960494DF}">
                <a14:hiddenLine xmlns="" xmlns:a14="http://schemas.microsoft.com/office/drawing/2010/main" w="25400">
                  <a:solidFill>
                    <a:schemeClr val="dk1">
                      <a:lumMod val="0"/>
                      <a:lumOff val="0"/>
                    </a:schemeClr>
                  </a:solidFill>
                  <a:round/>
                  <a:headEnd/>
                  <a:tailEnd/>
                </a14:hiddenLine>
              </a:ext>
              <a:ext uri="{AF507438-7753-43e0-B8FC-AC1667EBCBE1}">
                <a14:hiddenEffects xmlns="" xmlns:a14="http://schemas.microsoft.com/office/drawing/2010/main">
                  <a:effectLst>
                    <a:outerShdw dist="35921" dir="2700000" algn="ctr" rotWithShape="0">
                      <a:schemeClr val="dk1">
                        <a:lumMod val="0"/>
                        <a:lumOff val="0"/>
                      </a:schemeClr>
                    </a:outerShdw>
                  </a:effectLst>
                </a14:hiddenEffects>
              </a:ext>
            </a:extLst>
          </p:spPr>
          <p:txBody>
            <a:bodyPr rot="0" vert="horz" wrap="square" lIns="27432" tIns="27432" rIns="27432" bIns="27432" anchor="t" anchorCtr="0" upright="1">
              <a:noAutofit/>
            </a:bodyPr>
            <a:lstStyle/>
            <a:p>
              <a:endParaRPr lang="en-US" sz="1350" dirty="0"/>
            </a:p>
          </p:txBody>
        </p:sp>
        <p:pic>
          <p:nvPicPr>
            <p:cNvPr id="8" name="Picture 7" descr="A drawing of a face&#10;&#10;Description generated with high confidence">
              <a:extLst>
                <a:ext uri="{FF2B5EF4-FFF2-40B4-BE49-F238E27FC236}">
                  <a16:creationId xmlns:a16="http://schemas.microsoft.com/office/drawing/2014/main" xmlns="" id="{4A636564-0717-44C3-9ECD-CF1338D7829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1818" y="3725666"/>
              <a:ext cx="625811" cy="617736"/>
            </a:xfrm>
            <a:prstGeom prst="rect">
              <a:avLst/>
            </a:prstGeom>
          </p:spPr>
        </p:pic>
      </p:grpSp>
    </p:spTree>
    <p:extLst>
      <p:ext uri="{BB962C8B-B14F-4D97-AF65-F5344CB8AC3E}">
        <p14:creationId xmlns:p14="http://schemas.microsoft.com/office/powerpoint/2010/main" val="360728140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3" name="Group 22">
            <a:extLst>
              <a:ext uri="{FF2B5EF4-FFF2-40B4-BE49-F238E27FC236}">
                <a16:creationId xmlns:a16="http://schemas.microsoft.com/office/drawing/2014/main" xmlns="" id="{92996B6C-FDB2-46E2-AF13-222F3CC8EEFF}"/>
              </a:ext>
            </a:extLst>
          </p:cNvPr>
          <p:cNvGrpSpPr/>
          <p:nvPr/>
        </p:nvGrpSpPr>
        <p:grpSpPr>
          <a:xfrm>
            <a:off x="218313" y="185205"/>
            <a:ext cx="11738972" cy="1000657"/>
            <a:chOff x="351818" y="3706049"/>
            <a:chExt cx="7629334" cy="650342"/>
          </a:xfrm>
        </p:grpSpPr>
        <p:sp>
          <p:nvSpPr>
            <p:cNvPr id="16" name="Text Box 2">
              <a:extLst>
                <a:ext uri="{FF2B5EF4-FFF2-40B4-BE49-F238E27FC236}">
                  <a16:creationId xmlns:a16="http://schemas.microsoft.com/office/drawing/2014/main" xmlns="" id="{928D9384-46D1-42E2-A590-614B4FE79801}"/>
                </a:ext>
              </a:extLst>
            </p:cNvPr>
            <p:cNvSpPr txBox="1">
              <a:spLocks noChangeArrowheads="1"/>
            </p:cNvSpPr>
            <p:nvPr/>
          </p:nvSpPr>
          <p:spPr bwMode="auto">
            <a:xfrm>
              <a:off x="702304" y="3863997"/>
              <a:ext cx="3078324" cy="339316"/>
            </a:xfrm>
            <a:prstGeom prst="rect">
              <a:avLst/>
            </a:prstGeom>
            <a:solidFill>
              <a:srgbClr val="B20E17"/>
            </a:solidFill>
            <a:ln w="3175">
              <a:noFill/>
              <a:miter lim="800000"/>
              <a:headEnd/>
              <a:tailEnd/>
            </a:ln>
          </p:spPr>
          <p:txBody>
            <a:bodyPr rot="0" vert="horz" wrap="none" lIns="0" tIns="0" rIns="0" bIns="0" anchor="ctr" anchorCtr="0">
              <a:noAutofit/>
            </a:bodyPr>
            <a:lstStyle/>
            <a:p>
              <a:pPr marL="631825">
                <a:spcBef>
                  <a:spcPts val="1200"/>
                </a:spcBef>
              </a:pPr>
              <a:endParaRPr lang="en-US" sz="400" b="1" dirty="0">
                <a:solidFill>
                  <a:schemeClr val="bg1"/>
                </a:solidFill>
                <a:latin typeface="Arial" panose="020B0604020202020204" pitchFamily="34" charset="0"/>
                <a:ea typeface="Calibri" panose="020F0502020204030204" pitchFamily="34" charset="0"/>
                <a:cs typeface="Arial" panose="020B0604020202020204" pitchFamily="34" charset="0"/>
              </a:endParaRPr>
            </a:p>
            <a:p>
              <a:pPr marL="457200">
                <a:spcBef>
                  <a:spcPts val="1200"/>
                </a:spcBef>
              </a:pPr>
              <a:r>
                <a:rPr lang="en-US" sz="1600" b="1"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2000" b="1" dirty="0">
                  <a:solidFill>
                    <a:schemeClr val="bg1"/>
                  </a:solidFill>
                  <a:latin typeface="Arial" panose="020B0604020202020204" pitchFamily="34" charset="0"/>
                  <a:ea typeface="Calibri" panose="020F0502020204030204" pitchFamily="34" charset="0"/>
                  <a:cs typeface="Arial" panose="020B0604020202020204" pitchFamily="34" charset="0"/>
                </a:rPr>
                <a:t>UNIVERSITY SENATE</a:t>
              </a:r>
            </a:p>
            <a:p>
              <a:pPr>
                <a:spcBef>
                  <a:spcPts val="225"/>
                </a:spcBef>
              </a:pPr>
              <a:endParaRPr lang="en-US" sz="1050" b="1" dirty="0">
                <a:solidFill>
                  <a:schemeClr val="bg1"/>
                </a:solidFill>
                <a:latin typeface="Arial" panose="020B0604020202020204" pitchFamily="34" charset="0"/>
                <a:ea typeface="Calibri" panose="020F0502020204030204" pitchFamily="34" charset="0"/>
                <a:cs typeface="Arial" panose="020B0604020202020204" pitchFamily="34" charset="0"/>
              </a:endParaRPr>
            </a:p>
          </p:txBody>
        </p:sp>
        <p:sp>
          <p:nvSpPr>
            <p:cNvPr id="18" name="Text Box 2">
              <a:extLst>
                <a:ext uri="{FF2B5EF4-FFF2-40B4-BE49-F238E27FC236}">
                  <a16:creationId xmlns:a16="http://schemas.microsoft.com/office/drawing/2014/main" xmlns="" id="{501D8E2B-DDAE-41CC-9348-88DC80CDB6BC}"/>
                </a:ext>
              </a:extLst>
            </p:cNvPr>
            <p:cNvSpPr txBox="1">
              <a:spLocks noChangeArrowheads="1"/>
            </p:cNvSpPr>
            <p:nvPr/>
          </p:nvSpPr>
          <p:spPr bwMode="auto">
            <a:xfrm>
              <a:off x="3814918" y="3864001"/>
              <a:ext cx="4166234" cy="339317"/>
            </a:xfrm>
            <a:prstGeom prst="rect">
              <a:avLst/>
            </a:prstGeom>
            <a:blipFill>
              <a:blip r:embed="rId3"/>
              <a:stretch>
                <a:fillRect/>
              </a:stretch>
            </a:blipFill>
            <a:ln w="3175">
              <a:noFill/>
              <a:miter lim="800000"/>
              <a:headEnd/>
              <a:tailEnd/>
            </a:ln>
          </p:spPr>
          <p:txBody>
            <a:bodyPr rot="0" vert="horz" wrap="square" lIns="0" tIns="0" rIns="0" bIns="0" anchor="t" anchorCtr="0">
              <a:noAutofit/>
            </a:bodyPr>
            <a:lstStyle/>
            <a:p>
              <a:pPr marL="89059" marR="68580" algn="ctr">
                <a:spcBef>
                  <a:spcPts val="225"/>
                </a:spcBef>
              </a:pPr>
              <a:endParaRPr lang="en-US" sz="500" b="1" dirty="0">
                <a:solidFill>
                  <a:srgbClr val="FFFFFF"/>
                </a:solidFill>
                <a:latin typeface="Arial" panose="020B0604020202020204" pitchFamily="34" charset="0"/>
                <a:ea typeface="Calibri" panose="020F0502020204030204" pitchFamily="34" charset="0"/>
                <a:cs typeface="Times New Roman" panose="02020603050405020304" pitchFamily="18" charset="0"/>
              </a:endParaRPr>
            </a:p>
            <a:p>
              <a:pPr marL="89059" marR="68580" algn="ctr"/>
              <a:endParaRPr lang="en-US" sz="400" b="1" dirty="0">
                <a:solidFill>
                  <a:srgbClr val="FFFFFF"/>
                </a:solidFill>
                <a:latin typeface="Arial" panose="020B0604020202020204" pitchFamily="34" charset="0"/>
                <a:ea typeface="Calibri" panose="020F0502020204030204" pitchFamily="34" charset="0"/>
                <a:cs typeface="Times New Roman" panose="02020603050405020304" pitchFamily="18" charset="0"/>
              </a:endParaRPr>
            </a:p>
            <a:p>
              <a:pPr marL="89059" marR="68580" algn="ctr"/>
              <a:r>
                <a:rPr lang="en-US" sz="2000" b="1" dirty="0" smtClean="0">
                  <a:solidFill>
                    <a:srgbClr val="FFFFFF"/>
                  </a:solidFill>
                  <a:latin typeface="Arial" panose="020B0604020202020204" pitchFamily="34" charset="0"/>
                  <a:ea typeface="Calibri" panose="020F0502020204030204" pitchFamily="34" charset="0"/>
                  <a:cs typeface="Times New Roman" panose="02020603050405020304" pitchFamily="18" charset="0"/>
                </a:rPr>
                <a:t>OCTOBER 2, 2018</a:t>
              </a:r>
              <a:endParaRPr lang="en-US" sz="825" dirty="0">
                <a:latin typeface="Calibri" panose="020F0502020204030204" pitchFamily="34" charset="0"/>
                <a:ea typeface="Calibri" panose="020F0502020204030204" pitchFamily="34" charset="0"/>
                <a:cs typeface="Times New Roman" panose="02020603050405020304" pitchFamily="18" charset="0"/>
              </a:endParaRPr>
            </a:p>
          </p:txBody>
        </p:sp>
        <p:sp>
          <p:nvSpPr>
            <p:cNvPr id="21" name="Oval 20">
              <a:extLst>
                <a:ext uri="{FF2B5EF4-FFF2-40B4-BE49-F238E27FC236}">
                  <a16:creationId xmlns:a16="http://schemas.microsoft.com/office/drawing/2014/main" xmlns="" id="{DFF87279-6BBB-4DA7-ADEE-28A824B0A79A}"/>
                </a:ext>
              </a:extLst>
            </p:cNvPr>
            <p:cNvSpPr>
              <a:spLocks noChangeArrowheads="1"/>
            </p:cNvSpPr>
            <p:nvPr/>
          </p:nvSpPr>
          <p:spPr bwMode="auto">
            <a:xfrm>
              <a:off x="375806" y="3706049"/>
              <a:ext cx="662395" cy="650342"/>
            </a:xfrm>
            <a:prstGeom prst="ellipse">
              <a:avLst/>
            </a:prstGeom>
            <a:solidFill>
              <a:srgbClr val="FFFFFF"/>
            </a:solidFill>
            <a:ln>
              <a:noFill/>
            </a:ln>
            <a:effectLst/>
            <a:extLst>
              <a:ext uri="{91240B29-F687-4f45-9708-019B960494DF}">
                <a14:hiddenLine xmlns="" xmlns:a14="http://schemas.microsoft.com/office/drawing/2010/main" w="25400">
                  <a:solidFill>
                    <a:schemeClr val="dk1">
                      <a:lumMod val="0"/>
                      <a:lumOff val="0"/>
                    </a:schemeClr>
                  </a:solidFill>
                  <a:round/>
                  <a:headEnd/>
                  <a:tailEnd/>
                </a14:hiddenLine>
              </a:ext>
              <a:ext uri="{AF507438-7753-43e0-B8FC-AC1667EBCBE1}">
                <a14:hiddenEffects xmlns="" xmlns:a14="http://schemas.microsoft.com/office/drawing/2010/main">
                  <a:effectLst>
                    <a:outerShdw dist="35921" dir="2700000" algn="ctr" rotWithShape="0">
                      <a:schemeClr val="dk1">
                        <a:lumMod val="0"/>
                        <a:lumOff val="0"/>
                      </a:schemeClr>
                    </a:outerShdw>
                  </a:effectLst>
                </a14:hiddenEffects>
              </a:ext>
            </a:extLst>
          </p:spPr>
          <p:txBody>
            <a:bodyPr rot="0" vert="horz" wrap="square" lIns="27432" tIns="27432" rIns="27432" bIns="27432" anchor="t" anchorCtr="0" upright="1">
              <a:noAutofit/>
            </a:bodyPr>
            <a:lstStyle/>
            <a:p>
              <a:endParaRPr lang="en-US" sz="1350" dirty="0"/>
            </a:p>
          </p:txBody>
        </p:sp>
        <p:pic>
          <p:nvPicPr>
            <p:cNvPr id="22" name="Picture 21" descr="A drawing of a face&#10;&#10;Description generated with high confidence">
              <a:extLst>
                <a:ext uri="{FF2B5EF4-FFF2-40B4-BE49-F238E27FC236}">
                  <a16:creationId xmlns:a16="http://schemas.microsoft.com/office/drawing/2014/main" xmlns="" id="{4A636564-0717-44C3-9ECD-CF1338D7829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51818" y="3725666"/>
              <a:ext cx="625811" cy="617736"/>
            </a:xfrm>
            <a:prstGeom prst="rect">
              <a:avLst/>
            </a:prstGeom>
          </p:spPr>
        </p:pic>
      </p:grpSp>
      <p:sp>
        <p:nvSpPr>
          <p:cNvPr id="3" name="Title 2"/>
          <p:cNvSpPr>
            <a:spLocks noGrp="1"/>
          </p:cNvSpPr>
          <p:nvPr>
            <p:ph type="title"/>
          </p:nvPr>
        </p:nvSpPr>
        <p:spPr>
          <a:xfrm>
            <a:off x="255223" y="801021"/>
            <a:ext cx="11702062" cy="1155400"/>
          </a:xfrm>
        </p:spPr>
        <p:txBody>
          <a:bodyPr>
            <a:noAutofit/>
          </a:bodyPr>
          <a:lstStyle/>
          <a:p>
            <a:pPr algn="ctr"/>
            <a:r>
              <a:rPr lang="en-US" sz="4000" dirty="0" smtClean="0">
                <a:latin typeface="Arial" charset="0"/>
                <a:ea typeface="Arial" charset="0"/>
                <a:cs typeface="Arial" charset="0"/>
              </a:rPr>
              <a:t>Summary</a:t>
            </a:r>
            <a:endParaRPr lang="en-US" sz="4000" dirty="0">
              <a:latin typeface="Arial" charset="0"/>
              <a:ea typeface="Arial" charset="0"/>
              <a:cs typeface="Arial" charset="0"/>
            </a:endParaRPr>
          </a:p>
        </p:txBody>
      </p:sp>
      <p:sp>
        <p:nvSpPr>
          <p:cNvPr id="4" name="Content Placeholder 3"/>
          <p:cNvSpPr>
            <a:spLocks noGrp="1"/>
          </p:cNvSpPr>
          <p:nvPr>
            <p:ph idx="1"/>
          </p:nvPr>
        </p:nvSpPr>
        <p:spPr>
          <a:xfrm>
            <a:off x="255222" y="1956421"/>
            <a:ext cx="11702062" cy="4282147"/>
          </a:xfrm>
        </p:spPr>
        <p:txBody>
          <a:bodyPr>
            <a:normAutofit/>
          </a:bodyPr>
          <a:lstStyle/>
          <a:p>
            <a:pPr marL="0" indent="0">
              <a:lnSpc>
                <a:spcPct val="110000"/>
              </a:lnSpc>
              <a:spcBef>
                <a:spcPts val="1600"/>
              </a:spcBef>
              <a:buNone/>
            </a:pPr>
            <a:r>
              <a:rPr lang="en-US" u="sng" dirty="0"/>
              <a:t>Special Order: </a:t>
            </a:r>
            <a:r>
              <a:rPr lang="en-US" i="1" u="sng" dirty="0" smtClean="0">
                <a:hlinkClick r:id="rId5"/>
              </a:rPr>
              <a:t>Purple Line Update</a:t>
            </a:r>
            <a:endParaRPr lang="en-US" i="1" u="sng" dirty="0" smtClean="0"/>
          </a:p>
          <a:p>
            <a:pPr lvl="0"/>
            <a:r>
              <a:rPr lang="en-US" dirty="0"/>
              <a:t>When asked how the Purple Line may affect labs and other similar settings on campus, </a:t>
            </a:r>
            <a:r>
              <a:rPr lang="en-US" dirty="0" err="1"/>
              <a:t>Colella</a:t>
            </a:r>
            <a:r>
              <a:rPr lang="en-US" dirty="0"/>
              <a:t> explained that the train was designed to minimize vibrations and electromagnetic interference, and that possible effects of the train will be a part of the consideration when new facilities are constructed on campus.</a:t>
            </a:r>
          </a:p>
          <a:p>
            <a:pPr lvl="0"/>
            <a:endParaRPr lang="en-US" dirty="0"/>
          </a:p>
        </p:txBody>
      </p:sp>
    </p:spTree>
    <p:extLst>
      <p:ext uri="{BB962C8B-B14F-4D97-AF65-F5344CB8AC3E}">
        <p14:creationId xmlns:p14="http://schemas.microsoft.com/office/powerpoint/2010/main" val="373086975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3" name="Group 22">
            <a:extLst>
              <a:ext uri="{FF2B5EF4-FFF2-40B4-BE49-F238E27FC236}">
                <a16:creationId xmlns:a16="http://schemas.microsoft.com/office/drawing/2014/main" xmlns="" id="{92996B6C-FDB2-46E2-AF13-222F3CC8EEFF}"/>
              </a:ext>
            </a:extLst>
          </p:cNvPr>
          <p:cNvGrpSpPr/>
          <p:nvPr/>
        </p:nvGrpSpPr>
        <p:grpSpPr>
          <a:xfrm>
            <a:off x="218313" y="185205"/>
            <a:ext cx="11738972" cy="1000657"/>
            <a:chOff x="351818" y="3706049"/>
            <a:chExt cx="7629334" cy="650342"/>
          </a:xfrm>
        </p:grpSpPr>
        <p:sp>
          <p:nvSpPr>
            <p:cNvPr id="16" name="Text Box 2">
              <a:extLst>
                <a:ext uri="{FF2B5EF4-FFF2-40B4-BE49-F238E27FC236}">
                  <a16:creationId xmlns:a16="http://schemas.microsoft.com/office/drawing/2014/main" xmlns="" id="{928D9384-46D1-42E2-A590-614B4FE79801}"/>
                </a:ext>
              </a:extLst>
            </p:cNvPr>
            <p:cNvSpPr txBox="1">
              <a:spLocks noChangeArrowheads="1"/>
            </p:cNvSpPr>
            <p:nvPr/>
          </p:nvSpPr>
          <p:spPr bwMode="auto">
            <a:xfrm>
              <a:off x="702304" y="3863997"/>
              <a:ext cx="3078324" cy="339316"/>
            </a:xfrm>
            <a:prstGeom prst="rect">
              <a:avLst/>
            </a:prstGeom>
            <a:solidFill>
              <a:srgbClr val="B20E17"/>
            </a:solidFill>
            <a:ln w="3175">
              <a:noFill/>
              <a:miter lim="800000"/>
              <a:headEnd/>
              <a:tailEnd/>
            </a:ln>
          </p:spPr>
          <p:txBody>
            <a:bodyPr rot="0" vert="horz" wrap="none" lIns="0" tIns="0" rIns="0" bIns="0" anchor="ctr" anchorCtr="0">
              <a:noAutofit/>
            </a:bodyPr>
            <a:lstStyle/>
            <a:p>
              <a:pPr marL="631825">
                <a:spcBef>
                  <a:spcPts val="1200"/>
                </a:spcBef>
              </a:pPr>
              <a:endParaRPr lang="en-US" sz="400" b="1" dirty="0">
                <a:solidFill>
                  <a:schemeClr val="bg1"/>
                </a:solidFill>
                <a:latin typeface="Arial" panose="020B0604020202020204" pitchFamily="34" charset="0"/>
                <a:ea typeface="Calibri" panose="020F0502020204030204" pitchFamily="34" charset="0"/>
                <a:cs typeface="Arial" panose="020B0604020202020204" pitchFamily="34" charset="0"/>
              </a:endParaRPr>
            </a:p>
            <a:p>
              <a:pPr marL="457200">
                <a:spcBef>
                  <a:spcPts val="1200"/>
                </a:spcBef>
              </a:pPr>
              <a:r>
                <a:rPr lang="en-US" sz="1600" b="1"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2000" b="1" dirty="0">
                  <a:solidFill>
                    <a:schemeClr val="bg1"/>
                  </a:solidFill>
                  <a:latin typeface="Arial" panose="020B0604020202020204" pitchFamily="34" charset="0"/>
                  <a:ea typeface="Calibri" panose="020F0502020204030204" pitchFamily="34" charset="0"/>
                  <a:cs typeface="Arial" panose="020B0604020202020204" pitchFamily="34" charset="0"/>
                </a:rPr>
                <a:t>UNIVERSITY SENATE</a:t>
              </a:r>
            </a:p>
            <a:p>
              <a:pPr>
                <a:spcBef>
                  <a:spcPts val="225"/>
                </a:spcBef>
              </a:pPr>
              <a:endParaRPr lang="en-US" sz="1050" b="1" dirty="0">
                <a:solidFill>
                  <a:schemeClr val="bg1"/>
                </a:solidFill>
                <a:latin typeface="Arial" panose="020B0604020202020204" pitchFamily="34" charset="0"/>
                <a:ea typeface="Calibri" panose="020F0502020204030204" pitchFamily="34" charset="0"/>
                <a:cs typeface="Arial" panose="020B0604020202020204" pitchFamily="34" charset="0"/>
              </a:endParaRPr>
            </a:p>
          </p:txBody>
        </p:sp>
        <p:sp>
          <p:nvSpPr>
            <p:cNvPr id="18" name="Text Box 2">
              <a:extLst>
                <a:ext uri="{FF2B5EF4-FFF2-40B4-BE49-F238E27FC236}">
                  <a16:creationId xmlns:a16="http://schemas.microsoft.com/office/drawing/2014/main" xmlns="" id="{501D8E2B-DDAE-41CC-9348-88DC80CDB6BC}"/>
                </a:ext>
              </a:extLst>
            </p:cNvPr>
            <p:cNvSpPr txBox="1">
              <a:spLocks noChangeArrowheads="1"/>
            </p:cNvSpPr>
            <p:nvPr/>
          </p:nvSpPr>
          <p:spPr bwMode="auto">
            <a:xfrm>
              <a:off x="3814918" y="3864001"/>
              <a:ext cx="4166234" cy="339317"/>
            </a:xfrm>
            <a:prstGeom prst="rect">
              <a:avLst/>
            </a:prstGeom>
            <a:blipFill>
              <a:blip r:embed="rId3"/>
              <a:stretch>
                <a:fillRect/>
              </a:stretch>
            </a:blipFill>
            <a:ln w="3175">
              <a:noFill/>
              <a:miter lim="800000"/>
              <a:headEnd/>
              <a:tailEnd/>
            </a:ln>
          </p:spPr>
          <p:txBody>
            <a:bodyPr rot="0" vert="horz" wrap="square" lIns="0" tIns="0" rIns="0" bIns="0" anchor="t" anchorCtr="0">
              <a:noAutofit/>
            </a:bodyPr>
            <a:lstStyle/>
            <a:p>
              <a:pPr marL="89059" marR="68580" algn="ctr">
                <a:spcBef>
                  <a:spcPts val="225"/>
                </a:spcBef>
              </a:pPr>
              <a:endParaRPr lang="en-US" sz="500" b="1" dirty="0">
                <a:solidFill>
                  <a:srgbClr val="FFFFFF"/>
                </a:solidFill>
                <a:latin typeface="Arial" panose="020B0604020202020204" pitchFamily="34" charset="0"/>
                <a:ea typeface="Calibri" panose="020F0502020204030204" pitchFamily="34" charset="0"/>
                <a:cs typeface="Times New Roman" panose="02020603050405020304" pitchFamily="18" charset="0"/>
              </a:endParaRPr>
            </a:p>
            <a:p>
              <a:pPr marL="89059" marR="68580" algn="ctr"/>
              <a:endParaRPr lang="en-US" sz="400" b="1" dirty="0">
                <a:solidFill>
                  <a:srgbClr val="FFFFFF"/>
                </a:solidFill>
                <a:latin typeface="Arial" panose="020B0604020202020204" pitchFamily="34" charset="0"/>
                <a:ea typeface="Calibri" panose="020F0502020204030204" pitchFamily="34" charset="0"/>
                <a:cs typeface="Times New Roman" panose="02020603050405020304" pitchFamily="18" charset="0"/>
              </a:endParaRPr>
            </a:p>
            <a:p>
              <a:pPr marL="89059" marR="68580" algn="ctr"/>
              <a:r>
                <a:rPr lang="en-US" sz="2000" b="1" dirty="0" smtClean="0">
                  <a:solidFill>
                    <a:srgbClr val="FFFFFF"/>
                  </a:solidFill>
                  <a:latin typeface="Arial" panose="020B0604020202020204" pitchFamily="34" charset="0"/>
                  <a:ea typeface="Calibri" panose="020F0502020204030204" pitchFamily="34" charset="0"/>
                  <a:cs typeface="Times New Roman" panose="02020603050405020304" pitchFamily="18" charset="0"/>
                </a:rPr>
                <a:t>OCTOBER 2, 2018</a:t>
              </a:r>
              <a:endParaRPr lang="en-US" sz="2000" dirty="0">
                <a:latin typeface="Calibri" panose="020F0502020204030204" pitchFamily="34" charset="0"/>
                <a:ea typeface="Calibri" panose="020F0502020204030204" pitchFamily="34" charset="0"/>
                <a:cs typeface="Times New Roman" panose="02020603050405020304" pitchFamily="18" charset="0"/>
              </a:endParaRPr>
            </a:p>
            <a:p>
              <a:pPr>
                <a:spcBef>
                  <a:spcPts val="225"/>
                </a:spcBef>
              </a:pPr>
              <a:r>
                <a:rPr lang="en-US" sz="825" dirty="0">
                  <a:latin typeface="Calibri" panose="020F0502020204030204" pitchFamily="34" charset="0"/>
                  <a:ea typeface="Calibri" panose="020F0502020204030204" pitchFamily="34" charset="0"/>
                  <a:cs typeface="Times New Roman" panose="02020603050405020304" pitchFamily="18" charset="0"/>
                </a:rPr>
                <a:t> </a:t>
              </a:r>
            </a:p>
          </p:txBody>
        </p:sp>
        <p:sp>
          <p:nvSpPr>
            <p:cNvPr id="21" name="Oval 20">
              <a:extLst>
                <a:ext uri="{FF2B5EF4-FFF2-40B4-BE49-F238E27FC236}">
                  <a16:creationId xmlns:a16="http://schemas.microsoft.com/office/drawing/2014/main" xmlns="" id="{DFF87279-6BBB-4DA7-ADEE-28A824B0A79A}"/>
                </a:ext>
              </a:extLst>
            </p:cNvPr>
            <p:cNvSpPr>
              <a:spLocks noChangeArrowheads="1"/>
            </p:cNvSpPr>
            <p:nvPr/>
          </p:nvSpPr>
          <p:spPr bwMode="auto">
            <a:xfrm>
              <a:off x="375806" y="3706049"/>
              <a:ext cx="662395" cy="650342"/>
            </a:xfrm>
            <a:prstGeom prst="ellipse">
              <a:avLst/>
            </a:prstGeom>
            <a:solidFill>
              <a:srgbClr val="FFFFFF"/>
            </a:solidFill>
            <a:ln>
              <a:noFill/>
            </a:ln>
            <a:effectLst/>
            <a:extLst>
              <a:ext uri="{91240B29-F687-4f45-9708-019B960494DF}">
                <a14:hiddenLine xmlns="" xmlns:a14="http://schemas.microsoft.com/office/drawing/2010/main" w="25400">
                  <a:solidFill>
                    <a:schemeClr val="dk1">
                      <a:lumMod val="0"/>
                      <a:lumOff val="0"/>
                    </a:schemeClr>
                  </a:solidFill>
                  <a:round/>
                  <a:headEnd/>
                  <a:tailEnd/>
                </a14:hiddenLine>
              </a:ext>
              <a:ext uri="{AF507438-7753-43e0-B8FC-AC1667EBCBE1}">
                <a14:hiddenEffects xmlns="" xmlns:a14="http://schemas.microsoft.com/office/drawing/2010/main">
                  <a:effectLst>
                    <a:outerShdw dist="35921" dir="2700000" algn="ctr" rotWithShape="0">
                      <a:schemeClr val="dk1">
                        <a:lumMod val="0"/>
                        <a:lumOff val="0"/>
                      </a:schemeClr>
                    </a:outerShdw>
                  </a:effectLst>
                </a14:hiddenEffects>
              </a:ext>
            </a:extLst>
          </p:spPr>
          <p:txBody>
            <a:bodyPr rot="0" vert="horz" wrap="square" lIns="27432" tIns="27432" rIns="27432" bIns="27432" anchor="t" anchorCtr="0" upright="1">
              <a:noAutofit/>
            </a:bodyPr>
            <a:lstStyle/>
            <a:p>
              <a:endParaRPr lang="en-US" sz="1350" dirty="0"/>
            </a:p>
          </p:txBody>
        </p:sp>
        <p:pic>
          <p:nvPicPr>
            <p:cNvPr id="22" name="Picture 21" descr="A drawing of a face&#10;&#10;Description generated with high confidence">
              <a:extLst>
                <a:ext uri="{FF2B5EF4-FFF2-40B4-BE49-F238E27FC236}">
                  <a16:creationId xmlns:a16="http://schemas.microsoft.com/office/drawing/2014/main" xmlns="" id="{4A636564-0717-44C3-9ECD-CF1338D7829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51818" y="3725666"/>
              <a:ext cx="625811" cy="617736"/>
            </a:xfrm>
            <a:prstGeom prst="rect">
              <a:avLst/>
            </a:prstGeom>
          </p:spPr>
        </p:pic>
      </p:grpSp>
      <p:sp>
        <p:nvSpPr>
          <p:cNvPr id="3" name="Title 2"/>
          <p:cNvSpPr>
            <a:spLocks noGrp="1"/>
          </p:cNvSpPr>
          <p:nvPr>
            <p:ph type="title"/>
          </p:nvPr>
        </p:nvSpPr>
        <p:spPr>
          <a:xfrm>
            <a:off x="255223" y="801021"/>
            <a:ext cx="11702062" cy="1155400"/>
          </a:xfrm>
        </p:spPr>
        <p:txBody>
          <a:bodyPr>
            <a:noAutofit/>
          </a:bodyPr>
          <a:lstStyle/>
          <a:p>
            <a:pPr algn="ctr"/>
            <a:r>
              <a:rPr lang="en-US" sz="4000" dirty="0" smtClean="0">
                <a:latin typeface="Arial" charset="0"/>
                <a:ea typeface="Arial" charset="0"/>
                <a:cs typeface="Arial" charset="0"/>
              </a:rPr>
              <a:t>Summary</a:t>
            </a:r>
            <a:endParaRPr lang="en-US" sz="4000" dirty="0">
              <a:latin typeface="Arial" charset="0"/>
              <a:ea typeface="Arial" charset="0"/>
              <a:cs typeface="Arial" charset="0"/>
            </a:endParaRPr>
          </a:p>
        </p:txBody>
      </p:sp>
      <p:sp>
        <p:nvSpPr>
          <p:cNvPr id="4" name="Content Placeholder 3"/>
          <p:cNvSpPr>
            <a:spLocks noGrp="1"/>
          </p:cNvSpPr>
          <p:nvPr>
            <p:ph idx="1"/>
          </p:nvPr>
        </p:nvSpPr>
        <p:spPr>
          <a:xfrm>
            <a:off x="255223" y="1956421"/>
            <a:ext cx="11702062" cy="4444394"/>
          </a:xfrm>
        </p:spPr>
        <p:txBody>
          <a:bodyPr>
            <a:normAutofit lnSpcReduction="10000"/>
          </a:bodyPr>
          <a:lstStyle/>
          <a:p>
            <a:pPr marL="0" indent="0">
              <a:buNone/>
            </a:pPr>
            <a:r>
              <a:rPr lang="en-US" u="sng" dirty="0">
                <a:hlinkClick r:id="rId5"/>
              </a:rPr>
              <a:t>Undergraduate Admissions Procedures Related to Criminal Background (Senate Document #16-17-29)</a:t>
            </a:r>
            <a:r>
              <a:rPr lang="en-US" u="sng" dirty="0"/>
              <a:t> </a:t>
            </a:r>
            <a:endParaRPr lang="en-US" u="sng" dirty="0" smtClean="0"/>
          </a:p>
          <a:p>
            <a:pPr lvl="0"/>
            <a:r>
              <a:rPr lang="en-US" dirty="0"/>
              <a:t>Thomas Cohen, Chair of the Academic Procedures &amp;</a:t>
            </a:r>
            <a:r>
              <a:rPr lang="en-US" dirty="0" smtClean="0"/>
              <a:t> </a:t>
            </a:r>
            <a:r>
              <a:rPr lang="en-US" dirty="0"/>
              <a:t>Standards (APAS) Committee, presented the committee’s final recommendations to the Senate.</a:t>
            </a:r>
          </a:p>
          <a:p>
            <a:pPr lvl="0"/>
            <a:r>
              <a:rPr lang="en-US" dirty="0"/>
              <a:t>Senators discussed the committee’s recommendations </a:t>
            </a:r>
            <a:r>
              <a:rPr lang="en-US" dirty="0" smtClean="0"/>
              <a:t>extensively, </a:t>
            </a:r>
            <a:r>
              <a:rPr lang="en-US" dirty="0"/>
              <a:t>including the balance between accessibility and safety. </a:t>
            </a:r>
          </a:p>
          <a:p>
            <a:pPr lvl="0"/>
            <a:r>
              <a:rPr lang="en-US" dirty="0"/>
              <a:t>Senators discussed whether </a:t>
            </a:r>
            <a:r>
              <a:rPr lang="en-US" dirty="0" smtClean="0"/>
              <a:t>the </a:t>
            </a:r>
            <a:r>
              <a:rPr lang="en-US" dirty="0"/>
              <a:t>presence of the questions on undergraduate applications acted as a deterrent to potential students, and considered the impact of state law on the University’s application questions</a:t>
            </a:r>
            <a:r>
              <a:rPr lang="en-US" dirty="0" smtClean="0"/>
              <a:t>.</a:t>
            </a:r>
            <a:endParaRPr lang="en-US" dirty="0"/>
          </a:p>
          <a:p>
            <a:endParaRPr lang="en-US" dirty="0"/>
          </a:p>
        </p:txBody>
      </p:sp>
    </p:spTree>
    <p:extLst>
      <p:ext uri="{BB962C8B-B14F-4D97-AF65-F5344CB8AC3E}">
        <p14:creationId xmlns:p14="http://schemas.microsoft.com/office/powerpoint/2010/main" val="419011096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3" name="Group 22">
            <a:extLst>
              <a:ext uri="{FF2B5EF4-FFF2-40B4-BE49-F238E27FC236}">
                <a16:creationId xmlns:a16="http://schemas.microsoft.com/office/drawing/2014/main" xmlns="" id="{92996B6C-FDB2-46E2-AF13-222F3CC8EEFF}"/>
              </a:ext>
            </a:extLst>
          </p:cNvPr>
          <p:cNvGrpSpPr/>
          <p:nvPr/>
        </p:nvGrpSpPr>
        <p:grpSpPr>
          <a:xfrm>
            <a:off x="218313" y="185205"/>
            <a:ext cx="11738972" cy="1000657"/>
            <a:chOff x="351818" y="3706049"/>
            <a:chExt cx="7629334" cy="650342"/>
          </a:xfrm>
        </p:grpSpPr>
        <p:sp>
          <p:nvSpPr>
            <p:cNvPr id="16" name="Text Box 2">
              <a:extLst>
                <a:ext uri="{FF2B5EF4-FFF2-40B4-BE49-F238E27FC236}">
                  <a16:creationId xmlns:a16="http://schemas.microsoft.com/office/drawing/2014/main" xmlns="" id="{928D9384-46D1-42E2-A590-614B4FE79801}"/>
                </a:ext>
              </a:extLst>
            </p:cNvPr>
            <p:cNvSpPr txBox="1">
              <a:spLocks noChangeArrowheads="1"/>
            </p:cNvSpPr>
            <p:nvPr/>
          </p:nvSpPr>
          <p:spPr bwMode="auto">
            <a:xfrm>
              <a:off x="702304" y="3863997"/>
              <a:ext cx="3078324" cy="339316"/>
            </a:xfrm>
            <a:prstGeom prst="rect">
              <a:avLst/>
            </a:prstGeom>
            <a:solidFill>
              <a:srgbClr val="B20E17"/>
            </a:solidFill>
            <a:ln w="3175">
              <a:noFill/>
              <a:miter lim="800000"/>
              <a:headEnd/>
              <a:tailEnd/>
            </a:ln>
          </p:spPr>
          <p:txBody>
            <a:bodyPr rot="0" vert="horz" wrap="none" lIns="0" tIns="0" rIns="0" bIns="0" anchor="ctr" anchorCtr="0">
              <a:noAutofit/>
            </a:bodyPr>
            <a:lstStyle/>
            <a:p>
              <a:pPr marL="631825">
                <a:spcBef>
                  <a:spcPts val="1200"/>
                </a:spcBef>
              </a:pPr>
              <a:endParaRPr lang="en-US" sz="400" b="1" dirty="0">
                <a:solidFill>
                  <a:schemeClr val="bg1"/>
                </a:solidFill>
                <a:latin typeface="Arial" panose="020B0604020202020204" pitchFamily="34" charset="0"/>
                <a:ea typeface="Calibri" panose="020F0502020204030204" pitchFamily="34" charset="0"/>
                <a:cs typeface="Arial" panose="020B0604020202020204" pitchFamily="34" charset="0"/>
              </a:endParaRPr>
            </a:p>
            <a:p>
              <a:pPr marL="457200">
                <a:spcBef>
                  <a:spcPts val="1200"/>
                </a:spcBef>
              </a:pPr>
              <a:r>
                <a:rPr lang="en-US" sz="1600" b="1"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2000" b="1" dirty="0">
                  <a:solidFill>
                    <a:schemeClr val="bg1"/>
                  </a:solidFill>
                  <a:latin typeface="Arial" panose="020B0604020202020204" pitchFamily="34" charset="0"/>
                  <a:ea typeface="Calibri" panose="020F0502020204030204" pitchFamily="34" charset="0"/>
                  <a:cs typeface="Arial" panose="020B0604020202020204" pitchFamily="34" charset="0"/>
                </a:rPr>
                <a:t>UNIVERSITY SENATE</a:t>
              </a:r>
            </a:p>
            <a:p>
              <a:pPr>
                <a:spcBef>
                  <a:spcPts val="225"/>
                </a:spcBef>
              </a:pPr>
              <a:endParaRPr lang="en-US" sz="1050" b="1" dirty="0">
                <a:solidFill>
                  <a:schemeClr val="bg1"/>
                </a:solidFill>
                <a:latin typeface="Arial" panose="020B0604020202020204" pitchFamily="34" charset="0"/>
                <a:ea typeface="Calibri" panose="020F0502020204030204" pitchFamily="34" charset="0"/>
                <a:cs typeface="Arial" panose="020B0604020202020204" pitchFamily="34" charset="0"/>
              </a:endParaRPr>
            </a:p>
          </p:txBody>
        </p:sp>
        <p:sp>
          <p:nvSpPr>
            <p:cNvPr id="18" name="Text Box 2">
              <a:extLst>
                <a:ext uri="{FF2B5EF4-FFF2-40B4-BE49-F238E27FC236}">
                  <a16:creationId xmlns:a16="http://schemas.microsoft.com/office/drawing/2014/main" xmlns="" id="{501D8E2B-DDAE-41CC-9348-88DC80CDB6BC}"/>
                </a:ext>
              </a:extLst>
            </p:cNvPr>
            <p:cNvSpPr txBox="1">
              <a:spLocks noChangeArrowheads="1"/>
            </p:cNvSpPr>
            <p:nvPr/>
          </p:nvSpPr>
          <p:spPr bwMode="auto">
            <a:xfrm>
              <a:off x="3814918" y="3864001"/>
              <a:ext cx="4166234" cy="339317"/>
            </a:xfrm>
            <a:prstGeom prst="rect">
              <a:avLst/>
            </a:prstGeom>
            <a:blipFill>
              <a:blip r:embed="rId3"/>
              <a:stretch>
                <a:fillRect/>
              </a:stretch>
            </a:blipFill>
            <a:ln w="3175">
              <a:noFill/>
              <a:miter lim="800000"/>
              <a:headEnd/>
              <a:tailEnd/>
            </a:ln>
          </p:spPr>
          <p:txBody>
            <a:bodyPr rot="0" vert="horz" wrap="square" lIns="0" tIns="0" rIns="0" bIns="0" anchor="t" anchorCtr="0">
              <a:noAutofit/>
            </a:bodyPr>
            <a:lstStyle/>
            <a:p>
              <a:pPr marL="89059" marR="68580" algn="ctr">
                <a:spcBef>
                  <a:spcPts val="225"/>
                </a:spcBef>
              </a:pPr>
              <a:endParaRPr lang="en-US" sz="500" b="1" dirty="0">
                <a:solidFill>
                  <a:srgbClr val="FFFFFF"/>
                </a:solidFill>
                <a:latin typeface="Arial" panose="020B0604020202020204" pitchFamily="34" charset="0"/>
                <a:ea typeface="Calibri" panose="020F0502020204030204" pitchFamily="34" charset="0"/>
                <a:cs typeface="Times New Roman" panose="02020603050405020304" pitchFamily="18" charset="0"/>
              </a:endParaRPr>
            </a:p>
            <a:p>
              <a:pPr marL="89059" marR="68580" algn="ctr"/>
              <a:endParaRPr lang="en-US" sz="400" b="1" dirty="0">
                <a:solidFill>
                  <a:srgbClr val="FFFFFF"/>
                </a:solidFill>
                <a:latin typeface="Arial" panose="020B0604020202020204" pitchFamily="34" charset="0"/>
                <a:ea typeface="Calibri" panose="020F0502020204030204" pitchFamily="34" charset="0"/>
                <a:cs typeface="Times New Roman" panose="02020603050405020304" pitchFamily="18" charset="0"/>
              </a:endParaRPr>
            </a:p>
            <a:p>
              <a:pPr marL="89059" marR="68580" algn="ctr"/>
              <a:r>
                <a:rPr lang="en-US" sz="2000" b="1" dirty="0" smtClean="0">
                  <a:solidFill>
                    <a:srgbClr val="FFFFFF"/>
                  </a:solidFill>
                  <a:latin typeface="Arial" panose="020B0604020202020204" pitchFamily="34" charset="0"/>
                  <a:ea typeface="Calibri" panose="020F0502020204030204" pitchFamily="34" charset="0"/>
                  <a:cs typeface="Times New Roman" panose="02020603050405020304" pitchFamily="18" charset="0"/>
                </a:rPr>
                <a:t>OCTOBER 2, 2018</a:t>
              </a:r>
              <a:endParaRPr lang="en-US" sz="2000" dirty="0">
                <a:latin typeface="Calibri" panose="020F0502020204030204" pitchFamily="34" charset="0"/>
                <a:ea typeface="Calibri" panose="020F0502020204030204" pitchFamily="34" charset="0"/>
                <a:cs typeface="Times New Roman" panose="02020603050405020304" pitchFamily="18" charset="0"/>
              </a:endParaRPr>
            </a:p>
            <a:p>
              <a:pPr>
                <a:spcBef>
                  <a:spcPts val="225"/>
                </a:spcBef>
              </a:pPr>
              <a:r>
                <a:rPr lang="en-US" sz="825" dirty="0">
                  <a:latin typeface="Calibri" panose="020F0502020204030204" pitchFamily="34" charset="0"/>
                  <a:ea typeface="Calibri" panose="020F0502020204030204" pitchFamily="34" charset="0"/>
                  <a:cs typeface="Times New Roman" panose="02020603050405020304" pitchFamily="18" charset="0"/>
                </a:rPr>
                <a:t> </a:t>
              </a:r>
            </a:p>
          </p:txBody>
        </p:sp>
        <p:sp>
          <p:nvSpPr>
            <p:cNvPr id="21" name="Oval 20">
              <a:extLst>
                <a:ext uri="{FF2B5EF4-FFF2-40B4-BE49-F238E27FC236}">
                  <a16:creationId xmlns:a16="http://schemas.microsoft.com/office/drawing/2014/main" xmlns="" id="{DFF87279-6BBB-4DA7-ADEE-28A824B0A79A}"/>
                </a:ext>
              </a:extLst>
            </p:cNvPr>
            <p:cNvSpPr>
              <a:spLocks noChangeArrowheads="1"/>
            </p:cNvSpPr>
            <p:nvPr/>
          </p:nvSpPr>
          <p:spPr bwMode="auto">
            <a:xfrm>
              <a:off x="375806" y="3706049"/>
              <a:ext cx="662395" cy="650342"/>
            </a:xfrm>
            <a:prstGeom prst="ellipse">
              <a:avLst/>
            </a:prstGeom>
            <a:solidFill>
              <a:srgbClr val="FFFFFF"/>
            </a:solidFill>
            <a:ln>
              <a:noFill/>
            </a:ln>
            <a:effectLst/>
            <a:extLst>
              <a:ext uri="{91240B29-F687-4f45-9708-019B960494DF}">
                <a14:hiddenLine xmlns="" xmlns:a14="http://schemas.microsoft.com/office/drawing/2010/main" w="25400">
                  <a:solidFill>
                    <a:schemeClr val="dk1">
                      <a:lumMod val="0"/>
                      <a:lumOff val="0"/>
                    </a:schemeClr>
                  </a:solidFill>
                  <a:round/>
                  <a:headEnd/>
                  <a:tailEnd/>
                </a14:hiddenLine>
              </a:ext>
              <a:ext uri="{AF507438-7753-43e0-B8FC-AC1667EBCBE1}">
                <a14:hiddenEffects xmlns="" xmlns:a14="http://schemas.microsoft.com/office/drawing/2010/main">
                  <a:effectLst>
                    <a:outerShdw dist="35921" dir="2700000" algn="ctr" rotWithShape="0">
                      <a:schemeClr val="dk1">
                        <a:lumMod val="0"/>
                        <a:lumOff val="0"/>
                      </a:schemeClr>
                    </a:outerShdw>
                  </a:effectLst>
                </a14:hiddenEffects>
              </a:ext>
            </a:extLst>
          </p:spPr>
          <p:txBody>
            <a:bodyPr rot="0" vert="horz" wrap="square" lIns="27432" tIns="27432" rIns="27432" bIns="27432" anchor="t" anchorCtr="0" upright="1">
              <a:noAutofit/>
            </a:bodyPr>
            <a:lstStyle/>
            <a:p>
              <a:endParaRPr lang="en-US" sz="1350" dirty="0"/>
            </a:p>
          </p:txBody>
        </p:sp>
        <p:pic>
          <p:nvPicPr>
            <p:cNvPr id="22" name="Picture 21" descr="A drawing of a face&#10;&#10;Description generated with high confidence">
              <a:extLst>
                <a:ext uri="{FF2B5EF4-FFF2-40B4-BE49-F238E27FC236}">
                  <a16:creationId xmlns:a16="http://schemas.microsoft.com/office/drawing/2014/main" xmlns="" id="{4A636564-0717-44C3-9ECD-CF1338D7829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51818" y="3725666"/>
              <a:ext cx="625811" cy="617736"/>
            </a:xfrm>
            <a:prstGeom prst="rect">
              <a:avLst/>
            </a:prstGeom>
          </p:spPr>
        </p:pic>
      </p:grpSp>
      <p:sp>
        <p:nvSpPr>
          <p:cNvPr id="3" name="Title 2"/>
          <p:cNvSpPr>
            <a:spLocks noGrp="1"/>
          </p:cNvSpPr>
          <p:nvPr>
            <p:ph type="title"/>
          </p:nvPr>
        </p:nvSpPr>
        <p:spPr>
          <a:xfrm>
            <a:off x="255223" y="801021"/>
            <a:ext cx="11702062" cy="1155400"/>
          </a:xfrm>
        </p:spPr>
        <p:txBody>
          <a:bodyPr>
            <a:noAutofit/>
          </a:bodyPr>
          <a:lstStyle/>
          <a:p>
            <a:pPr algn="ctr"/>
            <a:r>
              <a:rPr lang="en-US" sz="4000" dirty="0" smtClean="0">
                <a:latin typeface="Arial" charset="0"/>
                <a:ea typeface="Arial" charset="0"/>
                <a:cs typeface="Arial" charset="0"/>
              </a:rPr>
              <a:t>Summary</a:t>
            </a:r>
            <a:endParaRPr lang="en-US" sz="4000" dirty="0">
              <a:latin typeface="Arial" charset="0"/>
              <a:ea typeface="Arial" charset="0"/>
              <a:cs typeface="Arial" charset="0"/>
            </a:endParaRPr>
          </a:p>
        </p:txBody>
      </p:sp>
      <p:sp>
        <p:nvSpPr>
          <p:cNvPr id="4" name="Content Placeholder 3"/>
          <p:cNvSpPr>
            <a:spLocks noGrp="1"/>
          </p:cNvSpPr>
          <p:nvPr>
            <p:ph idx="1"/>
          </p:nvPr>
        </p:nvSpPr>
        <p:spPr>
          <a:xfrm>
            <a:off x="255223" y="1751508"/>
            <a:ext cx="11702062" cy="4875433"/>
          </a:xfrm>
        </p:spPr>
        <p:txBody>
          <a:bodyPr>
            <a:normAutofit fontScale="92500" lnSpcReduction="10000"/>
          </a:bodyPr>
          <a:lstStyle/>
          <a:p>
            <a:pPr marL="0" indent="0">
              <a:buNone/>
            </a:pPr>
            <a:r>
              <a:rPr lang="en-US" u="sng" dirty="0">
                <a:hlinkClick r:id="rId5"/>
              </a:rPr>
              <a:t>Undergraduate Admissions Procedures Related to Criminal Background (Senate Document #16-17-29)</a:t>
            </a:r>
            <a:r>
              <a:rPr lang="en-US" u="sng" dirty="0"/>
              <a:t> </a:t>
            </a:r>
            <a:endParaRPr lang="en-US" u="sng" dirty="0" smtClean="0"/>
          </a:p>
          <a:p>
            <a:pPr lvl="0"/>
            <a:r>
              <a:rPr lang="en-US" dirty="0"/>
              <a:t>Senators discussed the feasibility of conducting background checks on all admitted students, and </a:t>
            </a:r>
            <a:r>
              <a:rPr lang="en-US" dirty="0"/>
              <a:t>discussed the University’s capacity to gather data on current and former applicants</a:t>
            </a:r>
            <a:r>
              <a:rPr lang="en-US" dirty="0" smtClean="0"/>
              <a:t>.</a:t>
            </a:r>
            <a:endParaRPr lang="en-US" dirty="0"/>
          </a:p>
          <a:p>
            <a:r>
              <a:rPr lang="en-US" dirty="0"/>
              <a:t>The Senate approved one amendment for an additional recommendation that would require the Senate to revisit the issue in five years when more information and data becomes available. </a:t>
            </a:r>
          </a:p>
          <a:p>
            <a:pPr marL="0" indent="0">
              <a:buNone/>
            </a:pPr>
            <a:r>
              <a:rPr lang="en-US" b="1" dirty="0" smtClean="0">
                <a:solidFill>
                  <a:srgbClr val="0000FF"/>
                </a:solidFill>
              </a:rPr>
              <a:t>	The </a:t>
            </a:r>
            <a:r>
              <a:rPr lang="en-US" b="1" dirty="0">
                <a:solidFill>
                  <a:srgbClr val="0000FF"/>
                </a:solidFill>
              </a:rPr>
              <a:t>University Senate recommends that this issue be reconsidered </a:t>
            </a:r>
            <a:r>
              <a:rPr lang="en-US" b="1" dirty="0" smtClean="0">
                <a:solidFill>
                  <a:srgbClr val="0000FF"/>
                </a:solidFill>
              </a:rPr>
              <a:t>	in </a:t>
            </a:r>
            <a:r>
              <a:rPr lang="en-US" b="1" dirty="0">
                <a:solidFill>
                  <a:srgbClr val="0000FF"/>
                </a:solidFill>
              </a:rPr>
              <a:t>five (5) years as the national landscape around criminal justice </a:t>
            </a:r>
            <a:r>
              <a:rPr lang="en-US" b="1" dirty="0" smtClean="0">
                <a:solidFill>
                  <a:srgbClr val="0000FF"/>
                </a:solidFill>
              </a:rPr>
              <a:t>	evolves </a:t>
            </a:r>
            <a:r>
              <a:rPr lang="en-US" b="1" dirty="0">
                <a:solidFill>
                  <a:srgbClr val="0000FF"/>
                </a:solidFill>
              </a:rPr>
              <a:t>and more information and data on the questions’ effects </a:t>
            </a:r>
            <a:r>
              <a:rPr lang="en-US" b="1" dirty="0" smtClean="0">
                <a:solidFill>
                  <a:srgbClr val="0000FF"/>
                </a:solidFill>
              </a:rPr>
              <a:t>	becomes </a:t>
            </a:r>
            <a:r>
              <a:rPr lang="en-US" b="1" dirty="0">
                <a:solidFill>
                  <a:srgbClr val="0000FF"/>
                </a:solidFill>
              </a:rPr>
              <a:t>available.</a:t>
            </a:r>
            <a:endParaRPr lang="en-US" dirty="0">
              <a:solidFill>
                <a:srgbClr val="0000FF"/>
              </a:solidFill>
            </a:endParaRPr>
          </a:p>
          <a:p>
            <a:pPr lvl="0"/>
            <a:r>
              <a:rPr lang="en-US" dirty="0"/>
              <a:t>The Senate approved the recommendations as amended.</a:t>
            </a:r>
          </a:p>
          <a:p>
            <a:endParaRPr lang="en-US" dirty="0"/>
          </a:p>
        </p:txBody>
      </p:sp>
    </p:spTree>
    <p:extLst>
      <p:ext uri="{BB962C8B-B14F-4D97-AF65-F5344CB8AC3E}">
        <p14:creationId xmlns:p14="http://schemas.microsoft.com/office/powerpoint/2010/main" val="106162625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3" name="Group 22">
            <a:extLst>
              <a:ext uri="{FF2B5EF4-FFF2-40B4-BE49-F238E27FC236}">
                <a16:creationId xmlns:a16="http://schemas.microsoft.com/office/drawing/2014/main" xmlns="" id="{92996B6C-FDB2-46E2-AF13-222F3CC8EEFF}"/>
              </a:ext>
            </a:extLst>
          </p:cNvPr>
          <p:cNvGrpSpPr/>
          <p:nvPr/>
        </p:nvGrpSpPr>
        <p:grpSpPr>
          <a:xfrm>
            <a:off x="218313" y="185205"/>
            <a:ext cx="11738972" cy="1000657"/>
            <a:chOff x="351818" y="3706049"/>
            <a:chExt cx="7629334" cy="650342"/>
          </a:xfrm>
        </p:grpSpPr>
        <p:sp>
          <p:nvSpPr>
            <p:cNvPr id="16" name="Text Box 2">
              <a:extLst>
                <a:ext uri="{FF2B5EF4-FFF2-40B4-BE49-F238E27FC236}">
                  <a16:creationId xmlns:a16="http://schemas.microsoft.com/office/drawing/2014/main" xmlns="" id="{928D9384-46D1-42E2-A590-614B4FE79801}"/>
                </a:ext>
              </a:extLst>
            </p:cNvPr>
            <p:cNvSpPr txBox="1">
              <a:spLocks noChangeArrowheads="1"/>
            </p:cNvSpPr>
            <p:nvPr/>
          </p:nvSpPr>
          <p:spPr bwMode="auto">
            <a:xfrm>
              <a:off x="702304" y="3863997"/>
              <a:ext cx="3078324" cy="339316"/>
            </a:xfrm>
            <a:prstGeom prst="rect">
              <a:avLst/>
            </a:prstGeom>
            <a:solidFill>
              <a:srgbClr val="B20E17"/>
            </a:solidFill>
            <a:ln w="3175">
              <a:noFill/>
              <a:miter lim="800000"/>
              <a:headEnd/>
              <a:tailEnd/>
            </a:ln>
          </p:spPr>
          <p:txBody>
            <a:bodyPr rot="0" vert="horz" wrap="none" lIns="0" tIns="0" rIns="0" bIns="0" anchor="ctr" anchorCtr="0">
              <a:noAutofit/>
            </a:bodyPr>
            <a:lstStyle/>
            <a:p>
              <a:pPr marL="631825">
                <a:spcBef>
                  <a:spcPts val="1200"/>
                </a:spcBef>
              </a:pPr>
              <a:endParaRPr lang="en-US" sz="400" b="1" dirty="0">
                <a:solidFill>
                  <a:schemeClr val="bg1"/>
                </a:solidFill>
                <a:latin typeface="Arial" panose="020B0604020202020204" pitchFamily="34" charset="0"/>
                <a:ea typeface="Calibri" panose="020F0502020204030204" pitchFamily="34" charset="0"/>
                <a:cs typeface="Arial" panose="020B0604020202020204" pitchFamily="34" charset="0"/>
              </a:endParaRPr>
            </a:p>
            <a:p>
              <a:pPr marL="457200">
                <a:spcBef>
                  <a:spcPts val="1200"/>
                </a:spcBef>
              </a:pPr>
              <a:r>
                <a:rPr lang="en-US" sz="1600" b="1"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2000" b="1" dirty="0">
                  <a:solidFill>
                    <a:schemeClr val="bg1"/>
                  </a:solidFill>
                  <a:latin typeface="Arial" panose="020B0604020202020204" pitchFamily="34" charset="0"/>
                  <a:ea typeface="Calibri" panose="020F0502020204030204" pitchFamily="34" charset="0"/>
                  <a:cs typeface="Arial" panose="020B0604020202020204" pitchFamily="34" charset="0"/>
                </a:rPr>
                <a:t>UNIVERSITY SENATE</a:t>
              </a:r>
            </a:p>
            <a:p>
              <a:pPr>
                <a:spcBef>
                  <a:spcPts val="225"/>
                </a:spcBef>
              </a:pPr>
              <a:endParaRPr lang="en-US" sz="1050" b="1" dirty="0">
                <a:solidFill>
                  <a:schemeClr val="bg1"/>
                </a:solidFill>
                <a:latin typeface="Arial" panose="020B0604020202020204" pitchFamily="34" charset="0"/>
                <a:ea typeface="Calibri" panose="020F0502020204030204" pitchFamily="34" charset="0"/>
                <a:cs typeface="Arial" panose="020B0604020202020204" pitchFamily="34" charset="0"/>
              </a:endParaRPr>
            </a:p>
          </p:txBody>
        </p:sp>
        <p:sp>
          <p:nvSpPr>
            <p:cNvPr id="18" name="Text Box 2">
              <a:extLst>
                <a:ext uri="{FF2B5EF4-FFF2-40B4-BE49-F238E27FC236}">
                  <a16:creationId xmlns:a16="http://schemas.microsoft.com/office/drawing/2014/main" xmlns="" id="{501D8E2B-DDAE-41CC-9348-88DC80CDB6BC}"/>
                </a:ext>
              </a:extLst>
            </p:cNvPr>
            <p:cNvSpPr txBox="1">
              <a:spLocks noChangeArrowheads="1"/>
            </p:cNvSpPr>
            <p:nvPr/>
          </p:nvSpPr>
          <p:spPr bwMode="auto">
            <a:xfrm>
              <a:off x="3814918" y="3864001"/>
              <a:ext cx="4166234" cy="339317"/>
            </a:xfrm>
            <a:prstGeom prst="rect">
              <a:avLst/>
            </a:prstGeom>
            <a:blipFill>
              <a:blip r:embed="rId3"/>
              <a:stretch>
                <a:fillRect/>
              </a:stretch>
            </a:blipFill>
            <a:ln w="3175">
              <a:noFill/>
              <a:miter lim="800000"/>
              <a:headEnd/>
              <a:tailEnd/>
            </a:ln>
          </p:spPr>
          <p:txBody>
            <a:bodyPr rot="0" vert="horz" wrap="square" lIns="0" tIns="0" rIns="0" bIns="0" anchor="t" anchorCtr="0">
              <a:noAutofit/>
            </a:bodyPr>
            <a:lstStyle/>
            <a:p>
              <a:pPr marL="89059" marR="68580" algn="ctr">
                <a:spcBef>
                  <a:spcPts val="225"/>
                </a:spcBef>
              </a:pPr>
              <a:endParaRPr lang="en-US" sz="500" b="1" dirty="0">
                <a:solidFill>
                  <a:srgbClr val="FFFFFF"/>
                </a:solidFill>
                <a:latin typeface="Arial" panose="020B0604020202020204" pitchFamily="34" charset="0"/>
                <a:ea typeface="Calibri" panose="020F0502020204030204" pitchFamily="34" charset="0"/>
                <a:cs typeface="Times New Roman" panose="02020603050405020304" pitchFamily="18" charset="0"/>
              </a:endParaRPr>
            </a:p>
            <a:p>
              <a:pPr marL="89059" marR="68580" algn="ctr"/>
              <a:endParaRPr lang="en-US" sz="400" b="1" dirty="0">
                <a:solidFill>
                  <a:srgbClr val="FFFFFF"/>
                </a:solidFill>
                <a:latin typeface="Arial" panose="020B0604020202020204" pitchFamily="34" charset="0"/>
                <a:ea typeface="Calibri" panose="020F0502020204030204" pitchFamily="34" charset="0"/>
                <a:cs typeface="Times New Roman" panose="02020603050405020304" pitchFamily="18" charset="0"/>
              </a:endParaRPr>
            </a:p>
            <a:p>
              <a:pPr marL="89059" marR="68580" algn="ctr"/>
              <a:r>
                <a:rPr lang="en-US" sz="2000" b="1" dirty="0" smtClean="0">
                  <a:solidFill>
                    <a:srgbClr val="FFFFFF"/>
                  </a:solidFill>
                  <a:latin typeface="Arial" panose="020B0604020202020204" pitchFamily="34" charset="0"/>
                  <a:ea typeface="Calibri" panose="020F0502020204030204" pitchFamily="34" charset="0"/>
                  <a:cs typeface="Times New Roman" panose="02020603050405020304" pitchFamily="18" charset="0"/>
                </a:rPr>
                <a:t>OCTOBER 2, 2018</a:t>
              </a:r>
              <a:endParaRPr lang="en-US" sz="2000" dirty="0">
                <a:latin typeface="Calibri" panose="020F0502020204030204" pitchFamily="34" charset="0"/>
                <a:ea typeface="Calibri" panose="020F0502020204030204" pitchFamily="34" charset="0"/>
                <a:cs typeface="Times New Roman" panose="02020603050405020304" pitchFamily="18" charset="0"/>
              </a:endParaRPr>
            </a:p>
            <a:p>
              <a:pPr>
                <a:spcBef>
                  <a:spcPts val="225"/>
                </a:spcBef>
              </a:pPr>
              <a:r>
                <a:rPr lang="en-US" sz="825" dirty="0">
                  <a:latin typeface="Calibri" panose="020F0502020204030204" pitchFamily="34" charset="0"/>
                  <a:ea typeface="Calibri" panose="020F0502020204030204" pitchFamily="34" charset="0"/>
                  <a:cs typeface="Times New Roman" panose="02020603050405020304" pitchFamily="18" charset="0"/>
                </a:rPr>
                <a:t> </a:t>
              </a:r>
            </a:p>
          </p:txBody>
        </p:sp>
        <p:sp>
          <p:nvSpPr>
            <p:cNvPr id="21" name="Oval 20">
              <a:extLst>
                <a:ext uri="{FF2B5EF4-FFF2-40B4-BE49-F238E27FC236}">
                  <a16:creationId xmlns:a16="http://schemas.microsoft.com/office/drawing/2014/main" xmlns="" id="{DFF87279-6BBB-4DA7-ADEE-28A824B0A79A}"/>
                </a:ext>
              </a:extLst>
            </p:cNvPr>
            <p:cNvSpPr>
              <a:spLocks noChangeArrowheads="1"/>
            </p:cNvSpPr>
            <p:nvPr/>
          </p:nvSpPr>
          <p:spPr bwMode="auto">
            <a:xfrm>
              <a:off x="375806" y="3706049"/>
              <a:ext cx="662395" cy="650342"/>
            </a:xfrm>
            <a:prstGeom prst="ellipse">
              <a:avLst/>
            </a:prstGeom>
            <a:solidFill>
              <a:srgbClr val="FFFFFF"/>
            </a:solidFill>
            <a:ln>
              <a:noFill/>
            </a:ln>
            <a:effectLst/>
            <a:extLst>
              <a:ext uri="{91240B29-F687-4f45-9708-019B960494DF}">
                <a14:hiddenLine xmlns="" xmlns:a14="http://schemas.microsoft.com/office/drawing/2010/main" w="25400">
                  <a:solidFill>
                    <a:schemeClr val="dk1">
                      <a:lumMod val="0"/>
                      <a:lumOff val="0"/>
                    </a:schemeClr>
                  </a:solidFill>
                  <a:round/>
                  <a:headEnd/>
                  <a:tailEnd/>
                </a14:hiddenLine>
              </a:ext>
              <a:ext uri="{AF507438-7753-43e0-B8FC-AC1667EBCBE1}">
                <a14:hiddenEffects xmlns="" xmlns:a14="http://schemas.microsoft.com/office/drawing/2010/main">
                  <a:effectLst>
                    <a:outerShdw dist="35921" dir="2700000" algn="ctr" rotWithShape="0">
                      <a:schemeClr val="dk1">
                        <a:lumMod val="0"/>
                        <a:lumOff val="0"/>
                      </a:schemeClr>
                    </a:outerShdw>
                  </a:effectLst>
                </a14:hiddenEffects>
              </a:ext>
            </a:extLst>
          </p:spPr>
          <p:txBody>
            <a:bodyPr rot="0" vert="horz" wrap="square" lIns="27432" tIns="27432" rIns="27432" bIns="27432" anchor="t" anchorCtr="0" upright="1">
              <a:noAutofit/>
            </a:bodyPr>
            <a:lstStyle/>
            <a:p>
              <a:endParaRPr lang="en-US" sz="1350" dirty="0"/>
            </a:p>
          </p:txBody>
        </p:sp>
        <p:pic>
          <p:nvPicPr>
            <p:cNvPr id="22" name="Picture 21" descr="A drawing of a face&#10;&#10;Description generated with high confidence">
              <a:extLst>
                <a:ext uri="{FF2B5EF4-FFF2-40B4-BE49-F238E27FC236}">
                  <a16:creationId xmlns:a16="http://schemas.microsoft.com/office/drawing/2014/main" xmlns="" id="{4A636564-0717-44C3-9ECD-CF1338D7829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51818" y="3725666"/>
              <a:ext cx="625811" cy="617736"/>
            </a:xfrm>
            <a:prstGeom prst="rect">
              <a:avLst/>
            </a:prstGeom>
          </p:spPr>
        </p:pic>
      </p:grpSp>
      <p:sp>
        <p:nvSpPr>
          <p:cNvPr id="3" name="Title 2"/>
          <p:cNvSpPr>
            <a:spLocks noGrp="1"/>
          </p:cNvSpPr>
          <p:nvPr>
            <p:ph type="title"/>
          </p:nvPr>
        </p:nvSpPr>
        <p:spPr>
          <a:xfrm>
            <a:off x="255223" y="801021"/>
            <a:ext cx="11702062" cy="1155400"/>
          </a:xfrm>
        </p:spPr>
        <p:txBody>
          <a:bodyPr>
            <a:noAutofit/>
          </a:bodyPr>
          <a:lstStyle/>
          <a:p>
            <a:pPr algn="ctr"/>
            <a:r>
              <a:rPr lang="en-US" sz="4000" dirty="0" smtClean="0">
                <a:latin typeface="Arial" charset="0"/>
                <a:ea typeface="Arial" charset="0"/>
                <a:cs typeface="Arial" charset="0"/>
              </a:rPr>
              <a:t>Relevant Links</a:t>
            </a:r>
            <a:endParaRPr lang="en-US" sz="4000" dirty="0">
              <a:latin typeface="Arial" charset="0"/>
              <a:ea typeface="Arial" charset="0"/>
              <a:cs typeface="Arial" charset="0"/>
            </a:endParaRPr>
          </a:p>
        </p:txBody>
      </p:sp>
      <p:sp>
        <p:nvSpPr>
          <p:cNvPr id="4" name="Content Placeholder 3"/>
          <p:cNvSpPr>
            <a:spLocks noGrp="1"/>
          </p:cNvSpPr>
          <p:nvPr>
            <p:ph idx="1"/>
          </p:nvPr>
        </p:nvSpPr>
        <p:spPr>
          <a:xfrm>
            <a:off x="255222" y="1771494"/>
            <a:ext cx="11702062" cy="4629321"/>
          </a:xfrm>
        </p:spPr>
        <p:txBody>
          <a:bodyPr>
            <a:normAutofit lnSpcReduction="10000"/>
          </a:bodyPr>
          <a:lstStyle/>
          <a:p>
            <a:pPr lvl="0"/>
            <a:r>
              <a:rPr lang="en-US" sz="1800" dirty="0"/>
              <a:t>Board of Regents Staff Awards Winners &amp; Nominations Process</a:t>
            </a:r>
          </a:p>
          <a:p>
            <a:pPr indent="0">
              <a:buNone/>
            </a:pPr>
            <a:r>
              <a:rPr lang="en-US" sz="1800" u="sng" dirty="0">
                <a:hlinkClick r:id="rId5"/>
              </a:rPr>
              <a:t>https://senate.umd.edu/bor-staff-awards</a:t>
            </a:r>
            <a:endParaRPr lang="en-US" sz="1800" dirty="0"/>
          </a:p>
          <a:p>
            <a:pPr lvl="0"/>
            <a:r>
              <a:rPr lang="en-US" sz="1800" dirty="0"/>
              <a:t>Department of Kinesiology 125</a:t>
            </a:r>
            <a:r>
              <a:rPr lang="en-US" sz="1800" baseline="30000" dirty="0"/>
              <a:t>th</a:t>
            </a:r>
            <a:r>
              <a:rPr lang="en-US" sz="1800" dirty="0"/>
              <a:t> Anniversary Celebration</a:t>
            </a:r>
          </a:p>
          <a:p>
            <a:pPr indent="0">
              <a:buNone/>
            </a:pPr>
            <a:r>
              <a:rPr lang="en-US" sz="1800" u="sng" dirty="0">
                <a:hlinkClick r:id="rId6"/>
              </a:rPr>
              <a:t>https://sph.umd.edu/event/department-kinesiology-125th-anniversary-celebration</a:t>
            </a:r>
            <a:endParaRPr lang="en-US" sz="1800" dirty="0"/>
          </a:p>
          <a:p>
            <a:pPr lvl="0"/>
            <a:r>
              <a:rPr lang="en-US" sz="1800" dirty="0"/>
              <a:t>Purple Line Update</a:t>
            </a:r>
          </a:p>
          <a:p>
            <a:pPr indent="0">
              <a:buNone/>
            </a:pPr>
            <a:r>
              <a:rPr lang="en-US" sz="1800" u="sng" dirty="0">
                <a:hlinkClick r:id="rId7"/>
              </a:rPr>
              <a:t>https://vpaf.umd.edu/article/purple-line-presentations</a:t>
            </a:r>
            <a:r>
              <a:rPr lang="en-US" sz="1800" dirty="0"/>
              <a:t>	</a:t>
            </a:r>
          </a:p>
          <a:p>
            <a:pPr lvl="0"/>
            <a:r>
              <a:rPr lang="en-US" sz="1800" dirty="0"/>
              <a:t>Purple Line FAQs</a:t>
            </a:r>
          </a:p>
          <a:p>
            <a:pPr indent="0">
              <a:buNone/>
            </a:pPr>
            <a:r>
              <a:rPr lang="en-US" sz="1800" u="sng" dirty="0">
                <a:hlinkClick r:id="rId8"/>
              </a:rPr>
              <a:t>https://www.senate.umd.edu/system/files/resources/MeetingMaterials/10022018/Purple_Line_FAQ.pdf</a:t>
            </a:r>
            <a:endParaRPr lang="en-US" sz="1800" dirty="0"/>
          </a:p>
          <a:p>
            <a:pPr lvl="0"/>
            <a:r>
              <a:rPr lang="en-US" sz="1800" dirty="0"/>
              <a:t>Additional Purple Line Information</a:t>
            </a:r>
          </a:p>
          <a:p>
            <a:pPr indent="0">
              <a:buNone/>
            </a:pPr>
            <a:r>
              <a:rPr lang="en-US" sz="1800" u="sng" dirty="0">
                <a:hlinkClick r:id="rId9"/>
              </a:rPr>
              <a:t>https://vpaf.umd.edu/current-projects/purple-line</a:t>
            </a:r>
            <a:endParaRPr lang="en-US" sz="1800" dirty="0"/>
          </a:p>
          <a:p>
            <a:pPr lvl="0"/>
            <a:r>
              <a:rPr lang="en-US" sz="1800" dirty="0"/>
              <a:t>Undergraduate Admissions Procedures Related to Criminal Background (Senate Document #16-17-29)</a:t>
            </a:r>
          </a:p>
          <a:p>
            <a:pPr indent="0">
              <a:buNone/>
            </a:pPr>
            <a:r>
              <a:rPr lang="en-US" sz="1800" u="sng" dirty="0" smtClean="0">
                <a:hlinkClick r:id="rId10"/>
              </a:rPr>
              <a:t>https</a:t>
            </a:r>
            <a:r>
              <a:rPr lang="en-US" sz="1800" u="sng" dirty="0">
                <a:hlinkClick r:id="rId10"/>
              </a:rPr>
              <a:t>://senate.umd.edu/system/files/resources/billDocuments/16-17-29/stage7/APAS_Crim_Bckrnd_16-17-29_Senate_Amended.pdf</a:t>
            </a:r>
            <a:endParaRPr lang="en-US" sz="1800" dirty="0"/>
          </a:p>
          <a:p>
            <a:pPr marL="239713" indent="0">
              <a:lnSpc>
                <a:spcPct val="120000"/>
              </a:lnSpc>
              <a:spcBef>
                <a:spcPts val="0"/>
              </a:spcBef>
              <a:buNone/>
            </a:pPr>
            <a:endParaRPr lang="en-US" sz="1800" u="sng" dirty="0"/>
          </a:p>
        </p:txBody>
      </p:sp>
    </p:spTree>
    <p:extLst>
      <p:ext uri="{BB962C8B-B14F-4D97-AF65-F5344CB8AC3E}">
        <p14:creationId xmlns:p14="http://schemas.microsoft.com/office/powerpoint/2010/main" val="163976797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3" name="Group 22">
            <a:extLst>
              <a:ext uri="{FF2B5EF4-FFF2-40B4-BE49-F238E27FC236}">
                <a16:creationId xmlns:a16="http://schemas.microsoft.com/office/drawing/2014/main" xmlns="" id="{92996B6C-FDB2-46E2-AF13-222F3CC8EEFF}"/>
              </a:ext>
            </a:extLst>
          </p:cNvPr>
          <p:cNvGrpSpPr/>
          <p:nvPr/>
        </p:nvGrpSpPr>
        <p:grpSpPr>
          <a:xfrm>
            <a:off x="218313" y="185205"/>
            <a:ext cx="11738972" cy="1000657"/>
            <a:chOff x="351818" y="3706049"/>
            <a:chExt cx="7629334" cy="650342"/>
          </a:xfrm>
        </p:grpSpPr>
        <p:sp>
          <p:nvSpPr>
            <p:cNvPr id="16" name="Text Box 2">
              <a:extLst>
                <a:ext uri="{FF2B5EF4-FFF2-40B4-BE49-F238E27FC236}">
                  <a16:creationId xmlns:a16="http://schemas.microsoft.com/office/drawing/2014/main" xmlns="" id="{928D9384-46D1-42E2-A590-614B4FE79801}"/>
                </a:ext>
              </a:extLst>
            </p:cNvPr>
            <p:cNvSpPr txBox="1">
              <a:spLocks noChangeArrowheads="1"/>
            </p:cNvSpPr>
            <p:nvPr/>
          </p:nvSpPr>
          <p:spPr bwMode="auto">
            <a:xfrm>
              <a:off x="702304" y="3863997"/>
              <a:ext cx="3078324" cy="339316"/>
            </a:xfrm>
            <a:prstGeom prst="rect">
              <a:avLst/>
            </a:prstGeom>
            <a:solidFill>
              <a:srgbClr val="B20E17"/>
            </a:solidFill>
            <a:ln w="3175">
              <a:noFill/>
              <a:miter lim="800000"/>
              <a:headEnd/>
              <a:tailEnd/>
            </a:ln>
          </p:spPr>
          <p:txBody>
            <a:bodyPr rot="0" vert="horz" wrap="none" lIns="0" tIns="0" rIns="0" bIns="0" anchor="ctr" anchorCtr="0">
              <a:noAutofit/>
            </a:bodyPr>
            <a:lstStyle/>
            <a:p>
              <a:pPr marL="631825">
                <a:spcBef>
                  <a:spcPts val="1200"/>
                </a:spcBef>
              </a:pPr>
              <a:endParaRPr lang="en-US" sz="400" b="1" dirty="0">
                <a:solidFill>
                  <a:schemeClr val="bg1"/>
                </a:solidFill>
                <a:latin typeface="Arial" panose="020B0604020202020204" pitchFamily="34" charset="0"/>
                <a:ea typeface="Calibri" panose="020F0502020204030204" pitchFamily="34" charset="0"/>
                <a:cs typeface="Arial" panose="020B0604020202020204" pitchFamily="34" charset="0"/>
              </a:endParaRPr>
            </a:p>
            <a:p>
              <a:pPr marL="457200">
                <a:spcBef>
                  <a:spcPts val="1200"/>
                </a:spcBef>
              </a:pPr>
              <a:r>
                <a:rPr lang="en-US" sz="1600" b="1"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2000" b="1" dirty="0">
                  <a:solidFill>
                    <a:schemeClr val="bg1"/>
                  </a:solidFill>
                  <a:latin typeface="Arial" panose="020B0604020202020204" pitchFamily="34" charset="0"/>
                  <a:ea typeface="Calibri" panose="020F0502020204030204" pitchFamily="34" charset="0"/>
                  <a:cs typeface="Arial" panose="020B0604020202020204" pitchFamily="34" charset="0"/>
                </a:rPr>
                <a:t>UNIVERSITY SENATE</a:t>
              </a:r>
            </a:p>
            <a:p>
              <a:pPr>
                <a:spcBef>
                  <a:spcPts val="225"/>
                </a:spcBef>
              </a:pPr>
              <a:endParaRPr lang="en-US" sz="1050" b="1" dirty="0">
                <a:solidFill>
                  <a:schemeClr val="bg1"/>
                </a:solidFill>
                <a:latin typeface="Arial" panose="020B0604020202020204" pitchFamily="34" charset="0"/>
                <a:ea typeface="Calibri" panose="020F0502020204030204" pitchFamily="34" charset="0"/>
                <a:cs typeface="Arial" panose="020B0604020202020204" pitchFamily="34" charset="0"/>
              </a:endParaRPr>
            </a:p>
          </p:txBody>
        </p:sp>
        <p:sp>
          <p:nvSpPr>
            <p:cNvPr id="18" name="Text Box 2">
              <a:extLst>
                <a:ext uri="{FF2B5EF4-FFF2-40B4-BE49-F238E27FC236}">
                  <a16:creationId xmlns:a16="http://schemas.microsoft.com/office/drawing/2014/main" xmlns="" id="{501D8E2B-DDAE-41CC-9348-88DC80CDB6BC}"/>
                </a:ext>
              </a:extLst>
            </p:cNvPr>
            <p:cNvSpPr txBox="1">
              <a:spLocks noChangeArrowheads="1"/>
            </p:cNvSpPr>
            <p:nvPr/>
          </p:nvSpPr>
          <p:spPr bwMode="auto">
            <a:xfrm>
              <a:off x="3814918" y="3864001"/>
              <a:ext cx="4166234" cy="339317"/>
            </a:xfrm>
            <a:prstGeom prst="rect">
              <a:avLst/>
            </a:prstGeom>
            <a:blipFill>
              <a:blip r:embed="rId3"/>
              <a:stretch>
                <a:fillRect/>
              </a:stretch>
            </a:blipFill>
            <a:ln w="3175">
              <a:noFill/>
              <a:miter lim="800000"/>
              <a:headEnd/>
              <a:tailEnd/>
            </a:ln>
          </p:spPr>
          <p:txBody>
            <a:bodyPr rot="0" vert="horz" wrap="square" lIns="0" tIns="0" rIns="0" bIns="0" anchor="t" anchorCtr="0">
              <a:noAutofit/>
            </a:bodyPr>
            <a:lstStyle/>
            <a:p>
              <a:pPr marL="89059" marR="68580" algn="ctr">
                <a:spcBef>
                  <a:spcPts val="225"/>
                </a:spcBef>
              </a:pPr>
              <a:endParaRPr lang="en-US" sz="500" b="1" dirty="0">
                <a:solidFill>
                  <a:srgbClr val="FFFFFF"/>
                </a:solidFill>
                <a:latin typeface="Arial" panose="020B0604020202020204" pitchFamily="34" charset="0"/>
                <a:ea typeface="Calibri" panose="020F0502020204030204" pitchFamily="34" charset="0"/>
                <a:cs typeface="Times New Roman" panose="02020603050405020304" pitchFamily="18" charset="0"/>
              </a:endParaRPr>
            </a:p>
            <a:p>
              <a:pPr marL="89059" marR="68580" algn="ctr"/>
              <a:endParaRPr lang="en-US" sz="400" b="1" dirty="0">
                <a:solidFill>
                  <a:srgbClr val="FFFFFF"/>
                </a:solidFill>
                <a:latin typeface="Arial" panose="020B0604020202020204" pitchFamily="34" charset="0"/>
                <a:ea typeface="Calibri" panose="020F0502020204030204" pitchFamily="34" charset="0"/>
                <a:cs typeface="Times New Roman" panose="02020603050405020304" pitchFamily="18" charset="0"/>
              </a:endParaRPr>
            </a:p>
            <a:p>
              <a:pPr marL="89059" marR="68580" algn="ctr"/>
              <a:r>
                <a:rPr lang="en-US" sz="2000" b="1" dirty="0" smtClean="0">
                  <a:solidFill>
                    <a:srgbClr val="FFFFFF"/>
                  </a:solidFill>
                  <a:latin typeface="Arial" panose="020B0604020202020204" pitchFamily="34" charset="0"/>
                  <a:ea typeface="Calibri" panose="020F0502020204030204" pitchFamily="34" charset="0"/>
                  <a:cs typeface="Times New Roman" panose="02020603050405020304" pitchFamily="18" charset="0"/>
                </a:rPr>
                <a:t>OCTOBER 2, 2018</a:t>
              </a:r>
              <a:endParaRPr lang="en-US" sz="2000" dirty="0">
                <a:latin typeface="Calibri" panose="020F0502020204030204" pitchFamily="34" charset="0"/>
                <a:ea typeface="Calibri" panose="020F0502020204030204" pitchFamily="34" charset="0"/>
                <a:cs typeface="Times New Roman" panose="02020603050405020304" pitchFamily="18" charset="0"/>
              </a:endParaRPr>
            </a:p>
            <a:p>
              <a:pPr>
                <a:spcBef>
                  <a:spcPts val="225"/>
                </a:spcBef>
              </a:pPr>
              <a:r>
                <a:rPr lang="en-US" sz="825" dirty="0">
                  <a:latin typeface="Calibri" panose="020F0502020204030204" pitchFamily="34" charset="0"/>
                  <a:ea typeface="Calibri" panose="020F0502020204030204" pitchFamily="34" charset="0"/>
                  <a:cs typeface="Times New Roman" panose="02020603050405020304" pitchFamily="18" charset="0"/>
                </a:rPr>
                <a:t>8</a:t>
              </a:r>
            </a:p>
          </p:txBody>
        </p:sp>
        <p:sp>
          <p:nvSpPr>
            <p:cNvPr id="21" name="Oval 20">
              <a:extLst>
                <a:ext uri="{FF2B5EF4-FFF2-40B4-BE49-F238E27FC236}">
                  <a16:creationId xmlns:a16="http://schemas.microsoft.com/office/drawing/2014/main" xmlns="" id="{DFF87279-6BBB-4DA7-ADEE-28A824B0A79A}"/>
                </a:ext>
              </a:extLst>
            </p:cNvPr>
            <p:cNvSpPr>
              <a:spLocks noChangeArrowheads="1"/>
            </p:cNvSpPr>
            <p:nvPr/>
          </p:nvSpPr>
          <p:spPr bwMode="auto">
            <a:xfrm>
              <a:off x="375806" y="3706049"/>
              <a:ext cx="662395" cy="650342"/>
            </a:xfrm>
            <a:prstGeom prst="ellipse">
              <a:avLst/>
            </a:prstGeom>
            <a:solidFill>
              <a:srgbClr val="FFFFFF"/>
            </a:solidFill>
            <a:ln>
              <a:noFill/>
            </a:ln>
            <a:effectLst/>
            <a:extLst>
              <a:ext uri="{91240B29-F687-4f45-9708-019B960494DF}">
                <a14:hiddenLine xmlns:a14="http://schemas.microsoft.com/office/drawing/2010/main" xmlns="" w="25400">
                  <a:solidFill>
                    <a:schemeClr val="dk1">
                      <a:lumMod val="0"/>
                      <a:lumOff val="0"/>
                    </a:schemeClr>
                  </a:solidFill>
                  <a:round/>
                  <a:headEnd/>
                  <a:tailEnd/>
                </a14:hiddenLine>
              </a:ext>
              <a:ext uri="{AF507438-7753-43e0-B8FC-AC1667EBCBE1}">
                <a14:hiddenEffects xmlns:a14="http://schemas.microsoft.com/office/drawing/2010/main" xmlns="">
                  <a:effectLst>
                    <a:outerShdw dist="35921" dir="2700000" algn="ctr" rotWithShape="0">
                      <a:schemeClr val="dk1">
                        <a:lumMod val="0"/>
                        <a:lumOff val="0"/>
                      </a:schemeClr>
                    </a:outerShdw>
                  </a:effectLst>
                </a14:hiddenEffects>
              </a:ext>
            </a:extLst>
          </p:spPr>
          <p:txBody>
            <a:bodyPr rot="0" vert="horz" wrap="square" lIns="27432" tIns="27432" rIns="27432" bIns="27432" anchor="t" anchorCtr="0" upright="1">
              <a:noAutofit/>
            </a:bodyPr>
            <a:lstStyle/>
            <a:p>
              <a:endParaRPr lang="en-US" sz="1350" dirty="0"/>
            </a:p>
          </p:txBody>
        </p:sp>
        <p:pic>
          <p:nvPicPr>
            <p:cNvPr id="22" name="Picture 21" descr="A drawing of a face&#10;&#10;Description generated with high confidence">
              <a:extLst>
                <a:ext uri="{FF2B5EF4-FFF2-40B4-BE49-F238E27FC236}">
                  <a16:creationId xmlns:a16="http://schemas.microsoft.com/office/drawing/2014/main" xmlns="" id="{4A636564-0717-44C3-9ECD-CF1338D7829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51818" y="3725666"/>
              <a:ext cx="625811" cy="617736"/>
            </a:xfrm>
            <a:prstGeom prst="rect">
              <a:avLst/>
            </a:prstGeom>
          </p:spPr>
        </p:pic>
      </p:grpSp>
      <p:sp>
        <p:nvSpPr>
          <p:cNvPr id="3" name="Title 2"/>
          <p:cNvSpPr>
            <a:spLocks noGrp="1"/>
          </p:cNvSpPr>
          <p:nvPr>
            <p:ph type="title"/>
          </p:nvPr>
        </p:nvSpPr>
        <p:spPr>
          <a:xfrm>
            <a:off x="255223" y="801021"/>
            <a:ext cx="11702062" cy="1155400"/>
          </a:xfrm>
        </p:spPr>
        <p:txBody>
          <a:bodyPr>
            <a:noAutofit/>
          </a:bodyPr>
          <a:lstStyle/>
          <a:p>
            <a:pPr algn="ctr"/>
            <a:r>
              <a:rPr lang="en-US" sz="4000" dirty="0" smtClean="0">
                <a:latin typeface="Arial" charset="0"/>
                <a:ea typeface="Arial" charset="0"/>
                <a:cs typeface="Arial" charset="0"/>
              </a:rPr>
              <a:t>Summary</a:t>
            </a:r>
            <a:endParaRPr lang="en-US" sz="4000" dirty="0">
              <a:latin typeface="Arial" charset="0"/>
              <a:ea typeface="Arial" charset="0"/>
              <a:cs typeface="Arial" charset="0"/>
            </a:endParaRPr>
          </a:p>
        </p:txBody>
      </p:sp>
      <p:sp>
        <p:nvSpPr>
          <p:cNvPr id="4" name="Content Placeholder 3"/>
          <p:cNvSpPr>
            <a:spLocks noGrp="1"/>
          </p:cNvSpPr>
          <p:nvPr>
            <p:ph idx="1"/>
          </p:nvPr>
        </p:nvSpPr>
        <p:spPr>
          <a:xfrm>
            <a:off x="255222" y="1956421"/>
            <a:ext cx="11702062" cy="4444394"/>
          </a:xfrm>
        </p:spPr>
        <p:txBody>
          <a:bodyPr>
            <a:normAutofit/>
          </a:bodyPr>
          <a:lstStyle/>
          <a:p>
            <a:pPr marL="0" indent="0">
              <a:buNone/>
            </a:pPr>
            <a:r>
              <a:rPr lang="en-US" u="sng" dirty="0"/>
              <a:t>Presidential Briefing</a:t>
            </a:r>
            <a:endParaRPr lang="en-US" dirty="0"/>
          </a:p>
          <a:p>
            <a:pPr lvl="0">
              <a:lnSpc>
                <a:spcPct val="110000"/>
              </a:lnSpc>
            </a:pPr>
            <a:r>
              <a:rPr lang="en-US" dirty="0"/>
              <a:t>President </a:t>
            </a:r>
            <a:r>
              <a:rPr lang="en-US" dirty="0" err="1"/>
              <a:t>Loh</a:t>
            </a:r>
            <a:r>
              <a:rPr lang="en-US" dirty="0"/>
              <a:t> </a:t>
            </a:r>
            <a:r>
              <a:rPr lang="en-US" dirty="0" smtClean="0"/>
              <a:t>reflected on his first eight years at the University of Maryland (UMD), </a:t>
            </a:r>
            <a:r>
              <a:rPr lang="en-US" dirty="0"/>
              <a:t>praising shared governance in American higher education as a unique form of academic democracy.</a:t>
            </a:r>
          </a:p>
          <a:p>
            <a:pPr>
              <a:lnSpc>
                <a:spcPct val="110000"/>
              </a:lnSpc>
            </a:pPr>
            <a:r>
              <a:rPr lang="en-US" dirty="0"/>
              <a:t>He announced that $975 million had been raised thus far in the </a:t>
            </a:r>
            <a:r>
              <a:rPr lang="en-US" i="1" dirty="0"/>
              <a:t>Fearless Ideas: The Campaign for Maryland</a:t>
            </a:r>
            <a:r>
              <a:rPr lang="en-US" dirty="0"/>
              <a:t> capital campaign, fulfilling nearly 2/3 of the campaign’s $1.5 billion goal</a:t>
            </a:r>
            <a:r>
              <a:rPr lang="en-US" dirty="0" smtClean="0"/>
              <a:t>.</a:t>
            </a:r>
            <a:r>
              <a:rPr lang="en-US" dirty="0"/>
              <a:t/>
            </a:r>
            <a:br>
              <a:rPr lang="en-US" dirty="0"/>
            </a:br>
            <a:endParaRPr lang="en-US" dirty="0"/>
          </a:p>
        </p:txBody>
      </p:sp>
    </p:spTree>
    <p:extLst>
      <p:ext uri="{BB962C8B-B14F-4D97-AF65-F5344CB8AC3E}">
        <p14:creationId xmlns:p14="http://schemas.microsoft.com/office/powerpoint/2010/main" val="196892601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3" name="Group 22">
            <a:extLst>
              <a:ext uri="{FF2B5EF4-FFF2-40B4-BE49-F238E27FC236}">
                <a16:creationId xmlns:a16="http://schemas.microsoft.com/office/drawing/2014/main" xmlns="" id="{92996B6C-FDB2-46E2-AF13-222F3CC8EEFF}"/>
              </a:ext>
            </a:extLst>
          </p:cNvPr>
          <p:cNvGrpSpPr/>
          <p:nvPr/>
        </p:nvGrpSpPr>
        <p:grpSpPr>
          <a:xfrm>
            <a:off x="218313" y="185205"/>
            <a:ext cx="11738972" cy="1000657"/>
            <a:chOff x="351818" y="3706049"/>
            <a:chExt cx="7629334" cy="650342"/>
          </a:xfrm>
        </p:grpSpPr>
        <p:sp>
          <p:nvSpPr>
            <p:cNvPr id="16" name="Text Box 2">
              <a:extLst>
                <a:ext uri="{FF2B5EF4-FFF2-40B4-BE49-F238E27FC236}">
                  <a16:creationId xmlns:a16="http://schemas.microsoft.com/office/drawing/2014/main" xmlns="" id="{928D9384-46D1-42E2-A590-614B4FE79801}"/>
                </a:ext>
              </a:extLst>
            </p:cNvPr>
            <p:cNvSpPr txBox="1">
              <a:spLocks noChangeArrowheads="1"/>
            </p:cNvSpPr>
            <p:nvPr/>
          </p:nvSpPr>
          <p:spPr bwMode="auto">
            <a:xfrm>
              <a:off x="702304" y="3863997"/>
              <a:ext cx="3078324" cy="339316"/>
            </a:xfrm>
            <a:prstGeom prst="rect">
              <a:avLst/>
            </a:prstGeom>
            <a:solidFill>
              <a:srgbClr val="B20E17"/>
            </a:solidFill>
            <a:ln w="3175">
              <a:noFill/>
              <a:miter lim="800000"/>
              <a:headEnd/>
              <a:tailEnd/>
            </a:ln>
          </p:spPr>
          <p:txBody>
            <a:bodyPr rot="0" vert="horz" wrap="none" lIns="0" tIns="0" rIns="0" bIns="0" anchor="ctr" anchorCtr="0">
              <a:noAutofit/>
            </a:bodyPr>
            <a:lstStyle/>
            <a:p>
              <a:pPr marL="631825">
                <a:spcBef>
                  <a:spcPts val="1200"/>
                </a:spcBef>
              </a:pPr>
              <a:endParaRPr lang="en-US" sz="400" b="1" dirty="0">
                <a:solidFill>
                  <a:schemeClr val="bg1"/>
                </a:solidFill>
                <a:latin typeface="Arial" panose="020B0604020202020204" pitchFamily="34" charset="0"/>
                <a:ea typeface="Calibri" panose="020F0502020204030204" pitchFamily="34" charset="0"/>
                <a:cs typeface="Arial" panose="020B0604020202020204" pitchFamily="34" charset="0"/>
              </a:endParaRPr>
            </a:p>
            <a:p>
              <a:pPr marL="457200">
                <a:spcBef>
                  <a:spcPts val="1200"/>
                </a:spcBef>
              </a:pPr>
              <a:r>
                <a:rPr lang="en-US" sz="1600" b="1"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2000" b="1" dirty="0">
                  <a:solidFill>
                    <a:schemeClr val="bg1"/>
                  </a:solidFill>
                  <a:latin typeface="Arial" panose="020B0604020202020204" pitchFamily="34" charset="0"/>
                  <a:ea typeface="Calibri" panose="020F0502020204030204" pitchFamily="34" charset="0"/>
                  <a:cs typeface="Arial" panose="020B0604020202020204" pitchFamily="34" charset="0"/>
                </a:rPr>
                <a:t>UNIVERSITY SENATE</a:t>
              </a:r>
            </a:p>
            <a:p>
              <a:pPr>
                <a:spcBef>
                  <a:spcPts val="225"/>
                </a:spcBef>
              </a:pPr>
              <a:endParaRPr lang="en-US" sz="1050" b="1" dirty="0">
                <a:solidFill>
                  <a:schemeClr val="bg1"/>
                </a:solidFill>
                <a:latin typeface="Arial" panose="020B0604020202020204" pitchFamily="34" charset="0"/>
                <a:ea typeface="Calibri" panose="020F0502020204030204" pitchFamily="34" charset="0"/>
                <a:cs typeface="Arial" panose="020B0604020202020204" pitchFamily="34" charset="0"/>
              </a:endParaRPr>
            </a:p>
          </p:txBody>
        </p:sp>
        <p:sp>
          <p:nvSpPr>
            <p:cNvPr id="18" name="Text Box 2">
              <a:extLst>
                <a:ext uri="{FF2B5EF4-FFF2-40B4-BE49-F238E27FC236}">
                  <a16:creationId xmlns:a16="http://schemas.microsoft.com/office/drawing/2014/main" xmlns="" id="{501D8E2B-DDAE-41CC-9348-88DC80CDB6BC}"/>
                </a:ext>
              </a:extLst>
            </p:cNvPr>
            <p:cNvSpPr txBox="1">
              <a:spLocks noChangeArrowheads="1"/>
            </p:cNvSpPr>
            <p:nvPr/>
          </p:nvSpPr>
          <p:spPr bwMode="auto">
            <a:xfrm>
              <a:off x="3814918" y="3864001"/>
              <a:ext cx="4166234" cy="339317"/>
            </a:xfrm>
            <a:prstGeom prst="rect">
              <a:avLst/>
            </a:prstGeom>
            <a:blipFill>
              <a:blip r:embed="rId3"/>
              <a:stretch>
                <a:fillRect/>
              </a:stretch>
            </a:blipFill>
            <a:ln w="3175">
              <a:noFill/>
              <a:miter lim="800000"/>
              <a:headEnd/>
              <a:tailEnd/>
            </a:ln>
          </p:spPr>
          <p:txBody>
            <a:bodyPr rot="0" vert="horz" wrap="square" lIns="0" tIns="0" rIns="0" bIns="0" anchor="t" anchorCtr="0">
              <a:noAutofit/>
            </a:bodyPr>
            <a:lstStyle/>
            <a:p>
              <a:pPr marL="89059" marR="68580" algn="ctr">
                <a:spcBef>
                  <a:spcPts val="225"/>
                </a:spcBef>
              </a:pPr>
              <a:endParaRPr lang="en-US" sz="500" b="1" dirty="0">
                <a:solidFill>
                  <a:srgbClr val="FFFFFF"/>
                </a:solidFill>
                <a:latin typeface="Arial" panose="020B0604020202020204" pitchFamily="34" charset="0"/>
                <a:ea typeface="Calibri" panose="020F0502020204030204" pitchFamily="34" charset="0"/>
                <a:cs typeface="Times New Roman" panose="02020603050405020304" pitchFamily="18" charset="0"/>
              </a:endParaRPr>
            </a:p>
            <a:p>
              <a:pPr marL="89059" marR="68580" algn="ctr"/>
              <a:endParaRPr lang="en-US" sz="400" b="1" dirty="0">
                <a:solidFill>
                  <a:srgbClr val="FFFFFF"/>
                </a:solidFill>
                <a:latin typeface="Arial" panose="020B0604020202020204" pitchFamily="34" charset="0"/>
                <a:ea typeface="Calibri" panose="020F0502020204030204" pitchFamily="34" charset="0"/>
                <a:cs typeface="Times New Roman" panose="02020603050405020304" pitchFamily="18" charset="0"/>
              </a:endParaRPr>
            </a:p>
            <a:p>
              <a:pPr marL="89059" marR="68580" algn="ctr"/>
              <a:r>
                <a:rPr lang="en-US" sz="2000" b="1" dirty="0" smtClean="0">
                  <a:solidFill>
                    <a:srgbClr val="FFFFFF"/>
                  </a:solidFill>
                  <a:latin typeface="Arial" panose="020B0604020202020204" pitchFamily="34" charset="0"/>
                  <a:ea typeface="Calibri" panose="020F0502020204030204" pitchFamily="34" charset="0"/>
                  <a:cs typeface="Times New Roman" panose="02020603050405020304" pitchFamily="18" charset="0"/>
                </a:rPr>
                <a:t>OCTOBER 2, 2018</a:t>
              </a:r>
              <a:endParaRPr lang="en-US" sz="2000" dirty="0">
                <a:latin typeface="Calibri" panose="020F0502020204030204" pitchFamily="34" charset="0"/>
                <a:ea typeface="Calibri" panose="020F0502020204030204" pitchFamily="34" charset="0"/>
                <a:cs typeface="Times New Roman" panose="02020603050405020304" pitchFamily="18" charset="0"/>
              </a:endParaRPr>
            </a:p>
            <a:p>
              <a:pPr>
                <a:spcBef>
                  <a:spcPts val="225"/>
                </a:spcBef>
              </a:pPr>
              <a:r>
                <a:rPr lang="en-US" sz="825" dirty="0">
                  <a:latin typeface="Calibri" panose="020F0502020204030204" pitchFamily="34" charset="0"/>
                  <a:ea typeface="Calibri" panose="020F0502020204030204" pitchFamily="34" charset="0"/>
                  <a:cs typeface="Times New Roman" panose="02020603050405020304" pitchFamily="18" charset="0"/>
                </a:rPr>
                <a:t> </a:t>
              </a:r>
            </a:p>
          </p:txBody>
        </p:sp>
        <p:sp>
          <p:nvSpPr>
            <p:cNvPr id="21" name="Oval 20">
              <a:extLst>
                <a:ext uri="{FF2B5EF4-FFF2-40B4-BE49-F238E27FC236}">
                  <a16:creationId xmlns:a16="http://schemas.microsoft.com/office/drawing/2014/main" xmlns="" id="{DFF87279-6BBB-4DA7-ADEE-28A824B0A79A}"/>
                </a:ext>
              </a:extLst>
            </p:cNvPr>
            <p:cNvSpPr>
              <a:spLocks noChangeArrowheads="1"/>
            </p:cNvSpPr>
            <p:nvPr/>
          </p:nvSpPr>
          <p:spPr bwMode="auto">
            <a:xfrm>
              <a:off x="375806" y="3706049"/>
              <a:ext cx="662395" cy="650342"/>
            </a:xfrm>
            <a:prstGeom prst="ellipse">
              <a:avLst/>
            </a:prstGeom>
            <a:solidFill>
              <a:srgbClr val="FFFFFF"/>
            </a:solidFill>
            <a:ln>
              <a:noFill/>
            </a:ln>
            <a:effectLst/>
            <a:extLst>
              <a:ext uri="{91240B29-F687-4f45-9708-019B960494DF}">
                <a14:hiddenLine xmlns:a14="http://schemas.microsoft.com/office/drawing/2010/main" xmlns="" w="25400">
                  <a:solidFill>
                    <a:schemeClr val="dk1">
                      <a:lumMod val="0"/>
                      <a:lumOff val="0"/>
                    </a:schemeClr>
                  </a:solidFill>
                  <a:round/>
                  <a:headEnd/>
                  <a:tailEnd/>
                </a14:hiddenLine>
              </a:ext>
              <a:ext uri="{AF507438-7753-43e0-B8FC-AC1667EBCBE1}">
                <a14:hiddenEffects xmlns:a14="http://schemas.microsoft.com/office/drawing/2010/main" xmlns="">
                  <a:effectLst>
                    <a:outerShdw dist="35921" dir="2700000" algn="ctr" rotWithShape="0">
                      <a:schemeClr val="dk1">
                        <a:lumMod val="0"/>
                        <a:lumOff val="0"/>
                      </a:schemeClr>
                    </a:outerShdw>
                  </a:effectLst>
                </a14:hiddenEffects>
              </a:ext>
            </a:extLst>
          </p:spPr>
          <p:txBody>
            <a:bodyPr rot="0" vert="horz" wrap="square" lIns="27432" tIns="27432" rIns="27432" bIns="27432" anchor="t" anchorCtr="0" upright="1">
              <a:noAutofit/>
            </a:bodyPr>
            <a:lstStyle/>
            <a:p>
              <a:endParaRPr lang="en-US" sz="1350" dirty="0"/>
            </a:p>
          </p:txBody>
        </p:sp>
        <p:pic>
          <p:nvPicPr>
            <p:cNvPr id="22" name="Picture 21" descr="A drawing of a face&#10;&#10;Description generated with high confidence">
              <a:extLst>
                <a:ext uri="{FF2B5EF4-FFF2-40B4-BE49-F238E27FC236}">
                  <a16:creationId xmlns:a16="http://schemas.microsoft.com/office/drawing/2014/main" xmlns="" id="{4A636564-0717-44C3-9ECD-CF1338D7829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51818" y="3725666"/>
              <a:ext cx="625811" cy="617736"/>
            </a:xfrm>
            <a:prstGeom prst="rect">
              <a:avLst/>
            </a:prstGeom>
          </p:spPr>
        </p:pic>
      </p:grpSp>
      <p:sp>
        <p:nvSpPr>
          <p:cNvPr id="3" name="Title 2"/>
          <p:cNvSpPr>
            <a:spLocks noGrp="1"/>
          </p:cNvSpPr>
          <p:nvPr>
            <p:ph type="title"/>
          </p:nvPr>
        </p:nvSpPr>
        <p:spPr>
          <a:xfrm>
            <a:off x="255223" y="801021"/>
            <a:ext cx="11702062" cy="1155400"/>
          </a:xfrm>
        </p:spPr>
        <p:txBody>
          <a:bodyPr>
            <a:noAutofit/>
          </a:bodyPr>
          <a:lstStyle/>
          <a:p>
            <a:pPr algn="ctr"/>
            <a:r>
              <a:rPr lang="en-US" sz="4000" dirty="0" smtClean="0">
                <a:latin typeface="Arial" charset="0"/>
                <a:ea typeface="Arial" charset="0"/>
                <a:cs typeface="Arial" charset="0"/>
              </a:rPr>
              <a:t>Summary</a:t>
            </a:r>
            <a:endParaRPr lang="en-US" sz="4000" dirty="0">
              <a:latin typeface="Arial" charset="0"/>
              <a:ea typeface="Arial" charset="0"/>
              <a:cs typeface="Arial" charset="0"/>
            </a:endParaRPr>
          </a:p>
        </p:txBody>
      </p:sp>
      <p:sp>
        <p:nvSpPr>
          <p:cNvPr id="4" name="Content Placeholder 3"/>
          <p:cNvSpPr>
            <a:spLocks noGrp="1"/>
          </p:cNvSpPr>
          <p:nvPr>
            <p:ph idx="1"/>
          </p:nvPr>
        </p:nvSpPr>
        <p:spPr>
          <a:xfrm>
            <a:off x="255222" y="1956421"/>
            <a:ext cx="11702062" cy="4444394"/>
          </a:xfrm>
        </p:spPr>
        <p:txBody>
          <a:bodyPr>
            <a:normAutofit/>
          </a:bodyPr>
          <a:lstStyle/>
          <a:p>
            <a:pPr marL="0" indent="0">
              <a:buNone/>
            </a:pPr>
            <a:r>
              <a:rPr lang="en-US" u="sng" dirty="0"/>
              <a:t>Presidential Briefing</a:t>
            </a:r>
            <a:endParaRPr lang="en-US" dirty="0"/>
          </a:p>
          <a:p>
            <a:pPr lvl="0">
              <a:lnSpc>
                <a:spcPct val="110000"/>
              </a:lnSpc>
            </a:pPr>
            <a:r>
              <a:rPr lang="en-US" dirty="0" smtClean="0"/>
              <a:t>President </a:t>
            </a:r>
            <a:r>
              <a:rPr lang="en-US" dirty="0" err="1" smtClean="0"/>
              <a:t>Loh</a:t>
            </a:r>
            <a:r>
              <a:rPr lang="en-US" dirty="0" smtClean="0"/>
              <a:t> </a:t>
            </a:r>
            <a:r>
              <a:rPr lang="en-US" dirty="0"/>
              <a:t>noted that the position of Chief Diversity Officer is being elevated to the Vice Presidential level, and that Lucy </a:t>
            </a:r>
            <a:r>
              <a:rPr lang="en-US" dirty="0" err="1"/>
              <a:t>Dalglish</a:t>
            </a:r>
            <a:r>
              <a:rPr lang="en-US" dirty="0"/>
              <a:t> and Warren Kelley, co-chairs of </a:t>
            </a:r>
            <a:r>
              <a:rPr lang="en-US" dirty="0" smtClean="0"/>
              <a:t>the Joint </a:t>
            </a:r>
            <a:r>
              <a:rPr lang="en-US" dirty="0"/>
              <a:t>President/Senate Inclusion &amp; Respect Task Force, are also co-chairing the search committee to fill the position. The administration is also seeking to fill the position of Title IX Director. The office is currently being co-directed by Andrea Goodwin and Steve </a:t>
            </a:r>
            <a:r>
              <a:rPr lang="en-US" dirty="0" err="1"/>
              <a:t>Petkas</a:t>
            </a:r>
            <a:r>
              <a:rPr lang="en-US" dirty="0"/>
              <a:t> until a permanent director is identified.</a:t>
            </a:r>
            <a:br>
              <a:rPr lang="en-US" dirty="0"/>
            </a:br>
            <a:endParaRPr lang="en-US" dirty="0"/>
          </a:p>
        </p:txBody>
      </p:sp>
    </p:spTree>
    <p:extLst>
      <p:ext uri="{BB962C8B-B14F-4D97-AF65-F5344CB8AC3E}">
        <p14:creationId xmlns:p14="http://schemas.microsoft.com/office/powerpoint/2010/main" val="303405489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3" name="Group 22">
            <a:extLst>
              <a:ext uri="{FF2B5EF4-FFF2-40B4-BE49-F238E27FC236}">
                <a16:creationId xmlns:a16="http://schemas.microsoft.com/office/drawing/2014/main" xmlns="" id="{92996B6C-FDB2-46E2-AF13-222F3CC8EEFF}"/>
              </a:ext>
            </a:extLst>
          </p:cNvPr>
          <p:cNvGrpSpPr/>
          <p:nvPr/>
        </p:nvGrpSpPr>
        <p:grpSpPr>
          <a:xfrm>
            <a:off x="218313" y="185205"/>
            <a:ext cx="11738972" cy="1000657"/>
            <a:chOff x="351818" y="3706049"/>
            <a:chExt cx="7629334" cy="650342"/>
          </a:xfrm>
        </p:grpSpPr>
        <p:sp>
          <p:nvSpPr>
            <p:cNvPr id="16" name="Text Box 2">
              <a:extLst>
                <a:ext uri="{FF2B5EF4-FFF2-40B4-BE49-F238E27FC236}">
                  <a16:creationId xmlns:a16="http://schemas.microsoft.com/office/drawing/2014/main" xmlns="" id="{928D9384-46D1-42E2-A590-614B4FE79801}"/>
                </a:ext>
              </a:extLst>
            </p:cNvPr>
            <p:cNvSpPr txBox="1">
              <a:spLocks noChangeArrowheads="1"/>
            </p:cNvSpPr>
            <p:nvPr/>
          </p:nvSpPr>
          <p:spPr bwMode="auto">
            <a:xfrm>
              <a:off x="702304" y="3863997"/>
              <a:ext cx="3078324" cy="339316"/>
            </a:xfrm>
            <a:prstGeom prst="rect">
              <a:avLst/>
            </a:prstGeom>
            <a:solidFill>
              <a:srgbClr val="B20E17"/>
            </a:solidFill>
            <a:ln w="3175">
              <a:noFill/>
              <a:miter lim="800000"/>
              <a:headEnd/>
              <a:tailEnd/>
            </a:ln>
          </p:spPr>
          <p:txBody>
            <a:bodyPr rot="0" vert="horz" wrap="none" lIns="0" tIns="0" rIns="0" bIns="0" anchor="ctr" anchorCtr="0">
              <a:noAutofit/>
            </a:bodyPr>
            <a:lstStyle/>
            <a:p>
              <a:pPr marL="631825">
                <a:spcBef>
                  <a:spcPts val="1200"/>
                </a:spcBef>
              </a:pPr>
              <a:endParaRPr lang="en-US" sz="400" b="1" dirty="0">
                <a:solidFill>
                  <a:schemeClr val="bg1"/>
                </a:solidFill>
                <a:latin typeface="Arial" panose="020B0604020202020204" pitchFamily="34" charset="0"/>
                <a:ea typeface="Calibri" panose="020F0502020204030204" pitchFamily="34" charset="0"/>
                <a:cs typeface="Arial" panose="020B0604020202020204" pitchFamily="34" charset="0"/>
              </a:endParaRPr>
            </a:p>
            <a:p>
              <a:pPr marL="457200">
                <a:spcBef>
                  <a:spcPts val="1200"/>
                </a:spcBef>
              </a:pPr>
              <a:r>
                <a:rPr lang="en-US" sz="1600" b="1"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2000" b="1" dirty="0">
                  <a:solidFill>
                    <a:schemeClr val="bg1"/>
                  </a:solidFill>
                  <a:latin typeface="Arial" panose="020B0604020202020204" pitchFamily="34" charset="0"/>
                  <a:ea typeface="Calibri" panose="020F0502020204030204" pitchFamily="34" charset="0"/>
                  <a:cs typeface="Arial" panose="020B0604020202020204" pitchFamily="34" charset="0"/>
                </a:rPr>
                <a:t>UNIVERSITY SENATE</a:t>
              </a:r>
            </a:p>
            <a:p>
              <a:pPr>
                <a:spcBef>
                  <a:spcPts val="225"/>
                </a:spcBef>
              </a:pPr>
              <a:endParaRPr lang="en-US" sz="1050" b="1" dirty="0">
                <a:solidFill>
                  <a:schemeClr val="bg1"/>
                </a:solidFill>
                <a:latin typeface="Arial" panose="020B0604020202020204" pitchFamily="34" charset="0"/>
                <a:ea typeface="Calibri" panose="020F0502020204030204" pitchFamily="34" charset="0"/>
                <a:cs typeface="Arial" panose="020B0604020202020204" pitchFamily="34" charset="0"/>
              </a:endParaRPr>
            </a:p>
          </p:txBody>
        </p:sp>
        <p:sp>
          <p:nvSpPr>
            <p:cNvPr id="18" name="Text Box 2">
              <a:extLst>
                <a:ext uri="{FF2B5EF4-FFF2-40B4-BE49-F238E27FC236}">
                  <a16:creationId xmlns:a16="http://schemas.microsoft.com/office/drawing/2014/main" xmlns="" id="{501D8E2B-DDAE-41CC-9348-88DC80CDB6BC}"/>
                </a:ext>
              </a:extLst>
            </p:cNvPr>
            <p:cNvSpPr txBox="1">
              <a:spLocks noChangeArrowheads="1"/>
            </p:cNvSpPr>
            <p:nvPr/>
          </p:nvSpPr>
          <p:spPr bwMode="auto">
            <a:xfrm>
              <a:off x="3814918" y="3864001"/>
              <a:ext cx="4166234" cy="339317"/>
            </a:xfrm>
            <a:prstGeom prst="rect">
              <a:avLst/>
            </a:prstGeom>
            <a:blipFill>
              <a:blip r:embed="rId3"/>
              <a:stretch>
                <a:fillRect/>
              </a:stretch>
            </a:blipFill>
            <a:ln w="3175">
              <a:noFill/>
              <a:miter lim="800000"/>
              <a:headEnd/>
              <a:tailEnd/>
            </a:ln>
          </p:spPr>
          <p:txBody>
            <a:bodyPr rot="0" vert="horz" wrap="square" lIns="0" tIns="0" rIns="0" bIns="0" anchor="t" anchorCtr="0">
              <a:noAutofit/>
            </a:bodyPr>
            <a:lstStyle/>
            <a:p>
              <a:pPr marL="89059" marR="68580" algn="ctr">
                <a:spcBef>
                  <a:spcPts val="225"/>
                </a:spcBef>
              </a:pPr>
              <a:endParaRPr lang="en-US" sz="500" b="1" dirty="0">
                <a:solidFill>
                  <a:srgbClr val="FFFFFF"/>
                </a:solidFill>
                <a:latin typeface="Arial" panose="020B0604020202020204" pitchFamily="34" charset="0"/>
                <a:ea typeface="Calibri" panose="020F0502020204030204" pitchFamily="34" charset="0"/>
                <a:cs typeface="Times New Roman" panose="02020603050405020304" pitchFamily="18" charset="0"/>
              </a:endParaRPr>
            </a:p>
            <a:p>
              <a:pPr marL="89059" marR="68580" algn="ctr"/>
              <a:endParaRPr lang="en-US" sz="400" b="1" dirty="0">
                <a:solidFill>
                  <a:srgbClr val="FFFFFF"/>
                </a:solidFill>
                <a:latin typeface="Arial" panose="020B0604020202020204" pitchFamily="34" charset="0"/>
                <a:ea typeface="Calibri" panose="020F0502020204030204" pitchFamily="34" charset="0"/>
                <a:cs typeface="Times New Roman" panose="02020603050405020304" pitchFamily="18" charset="0"/>
              </a:endParaRPr>
            </a:p>
            <a:p>
              <a:pPr marL="89059" marR="68580" algn="ctr"/>
              <a:r>
                <a:rPr lang="en-US" sz="2000" b="1" dirty="0" smtClean="0">
                  <a:solidFill>
                    <a:srgbClr val="FFFFFF"/>
                  </a:solidFill>
                  <a:latin typeface="Arial" panose="020B0604020202020204" pitchFamily="34" charset="0"/>
                  <a:ea typeface="Calibri" panose="020F0502020204030204" pitchFamily="34" charset="0"/>
                  <a:cs typeface="Times New Roman" panose="02020603050405020304" pitchFamily="18" charset="0"/>
                </a:rPr>
                <a:t>OCTOBER 2, 2018</a:t>
              </a:r>
              <a:endParaRPr lang="en-US" sz="2000" dirty="0">
                <a:latin typeface="Calibri" panose="020F0502020204030204" pitchFamily="34" charset="0"/>
                <a:ea typeface="Calibri" panose="020F0502020204030204" pitchFamily="34" charset="0"/>
                <a:cs typeface="Times New Roman" panose="02020603050405020304" pitchFamily="18" charset="0"/>
              </a:endParaRPr>
            </a:p>
            <a:p>
              <a:pPr>
                <a:spcBef>
                  <a:spcPts val="225"/>
                </a:spcBef>
              </a:pPr>
              <a:r>
                <a:rPr lang="en-US" sz="825" dirty="0">
                  <a:latin typeface="Calibri" panose="020F0502020204030204" pitchFamily="34" charset="0"/>
                  <a:ea typeface="Calibri" panose="020F0502020204030204" pitchFamily="34" charset="0"/>
                  <a:cs typeface="Times New Roman" panose="02020603050405020304" pitchFamily="18" charset="0"/>
                </a:rPr>
                <a:t> </a:t>
              </a:r>
            </a:p>
          </p:txBody>
        </p:sp>
        <p:sp>
          <p:nvSpPr>
            <p:cNvPr id="21" name="Oval 20">
              <a:extLst>
                <a:ext uri="{FF2B5EF4-FFF2-40B4-BE49-F238E27FC236}">
                  <a16:creationId xmlns:a16="http://schemas.microsoft.com/office/drawing/2014/main" xmlns="" id="{DFF87279-6BBB-4DA7-ADEE-28A824B0A79A}"/>
                </a:ext>
              </a:extLst>
            </p:cNvPr>
            <p:cNvSpPr>
              <a:spLocks noChangeArrowheads="1"/>
            </p:cNvSpPr>
            <p:nvPr/>
          </p:nvSpPr>
          <p:spPr bwMode="auto">
            <a:xfrm>
              <a:off x="375806" y="3706049"/>
              <a:ext cx="662395" cy="650342"/>
            </a:xfrm>
            <a:prstGeom prst="ellipse">
              <a:avLst/>
            </a:prstGeom>
            <a:solidFill>
              <a:srgbClr val="FFFFFF"/>
            </a:solidFill>
            <a:ln>
              <a:noFill/>
            </a:ln>
            <a:effectLst/>
            <a:extLst>
              <a:ext uri="{91240B29-F687-4f45-9708-019B960494DF}">
                <a14:hiddenLine xmlns:a14="http://schemas.microsoft.com/office/drawing/2010/main" xmlns="" w="25400">
                  <a:solidFill>
                    <a:schemeClr val="dk1">
                      <a:lumMod val="0"/>
                      <a:lumOff val="0"/>
                    </a:schemeClr>
                  </a:solidFill>
                  <a:round/>
                  <a:headEnd/>
                  <a:tailEnd/>
                </a14:hiddenLine>
              </a:ext>
              <a:ext uri="{AF507438-7753-43e0-B8FC-AC1667EBCBE1}">
                <a14:hiddenEffects xmlns:a14="http://schemas.microsoft.com/office/drawing/2010/main" xmlns="">
                  <a:effectLst>
                    <a:outerShdw dist="35921" dir="2700000" algn="ctr" rotWithShape="0">
                      <a:schemeClr val="dk1">
                        <a:lumMod val="0"/>
                        <a:lumOff val="0"/>
                      </a:schemeClr>
                    </a:outerShdw>
                  </a:effectLst>
                </a14:hiddenEffects>
              </a:ext>
            </a:extLst>
          </p:spPr>
          <p:txBody>
            <a:bodyPr rot="0" vert="horz" wrap="square" lIns="27432" tIns="27432" rIns="27432" bIns="27432" anchor="t" anchorCtr="0" upright="1">
              <a:noAutofit/>
            </a:bodyPr>
            <a:lstStyle/>
            <a:p>
              <a:endParaRPr lang="en-US" sz="1350" dirty="0"/>
            </a:p>
          </p:txBody>
        </p:sp>
        <p:pic>
          <p:nvPicPr>
            <p:cNvPr id="22" name="Picture 21" descr="A drawing of a face&#10;&#10;Description generated with high confidence">
              <a:extLst>
                <a:ext uri="{FF2B5EF4-FFF2-40B4-BE49-F238E27FC236}">
                  <a16:creationId xmlns:a16="http://schemas.microsoft.com/office/drawing/2014/main" xmlns="" id="{4A636564-0717-44C3-9ECD-CF1338D7829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51818" y="3725666"/>
              <a:ext cx="625811" cy="617736"/>
            </a:xfrm>
            <a:prstGeom prst="rect">
              <a:avLst/>
            </a:prstGeom>
          </p:spPr>
        </p:pic>
      </p:grpSp>
      <p:sp>
        <p:nvSpPr>
          <p:cNvPr id="3" name="Title 2"/>
          <p:cNvSpPr>
            <a:spLocks noGrp="1"/>
          </p:cNvSpPr>
          <p:nvPr>
            <p:ph type="title"/>
          </p:nvPr>
        </p:nvSpPr>
        <p:spPr>
          <a:xfrm>
            <a:off x="255223" y="801021"/>
            <a:ext cx="11702062" cy="1155400"/>
          </a:xfrm>
        </p:spPr>
        <p:txBody>
          <a:bodyPr>
            <a:noAutofit/>
          </a:bodyPr>
          <a:lstStyle/>
          <a:p>
            <a:pPr algn="ctr"/>
            <a:r>
              <a:rPr lang="en-US" sz="4000" dirty="0" smtClean="0">
                <a:latin typeface="Arial" charset="0"/>
                <a:ea typeface="Arial" charset="0"/>
                <a:cs typeface="Arial" charset="0"/>
              </a:rPr>
              <a:t>Summary</a:t>
            </a:r>
            <a:endParaRPr lang="en-US" sz="4000" dirty="0">
              <a:latin typeface="Arial" charset="0"/>
              <a:ea typeface="Arial" charset="0"/>
              <a:cs typeface="Arial" charset="0"/>
            </a:endParaRPr>
          </a:p>
        </p:txBody>
      </p:sp>
      <p:sp>
        <p:nvSpPr>
          <p:cNvPr id="4" name="Content Placeholder 3"/>
          <p:cNvSpPr>
            <a:spLocks noGrp="1"/>
          </p:cNvSpPr>
          <p:nvPr>
            <p:ph idx="1"/>
          </p:nvPr>
        </p:nvSpPr>
        <p:spPr>
          <a:xfrm>
            <a:off x="255222" y="1956421"/>
            <a:ext cx="11702062" cy="4444394"/>
          </a:xfrm>
        </p:spPr>
        <p:txBody>
          <a:bodyPr>
            <a:normAutofit/>
          </a:bodyPr>
          <a:lstStyle/>
          <a:p>
            <a:pPr marL="0" indent="0">
              <a:buNone/>
            </a:pPr>
            <a:r>
              <a:rPr lang="en-US" u="sng" dirty="0"/>
              <a:t>Presidential Briefing</a:t>
            </a:r>
            <a:endParaRPr lang="en-US" dirty="0"/>
          </a:p>
          <a:p>
            <a:pPr>
              <a:lnSpc>
                <a:spcPct val="110000"/>
              </a:lnSpc>
            </a:pPr>
            <a:r>
              <a:rPr lang="en-US" dirty="0" smtClean="0"/>
              <a:t>He commented </a:t>
            </a:r>
            <a:r>
              <a:rPr lang="en-US" dirty="0"/>
              <a:t>on the investigation performed by Walters Inc. on the death of UMD football player Jordan McNair. He noted that Walters Inc. began making recommendations on changes to Athletics protocols before the report was finalized and that the U</a:t>
            </a:r>
            <a:r>
              <a:rPr lang="en-US" dirty="0" smtClean="0"/>
              <a:t>niversity </a:t>
            </a:r>
            <a:r>
              <a:rPr lang="en-US" dirty="0"/>
              <a:t>began implementing those recommendations as quickly as possible. He was unable to comment on the impending report on the culture of the football program, as the review has not yet been completed. </a:t>
            </a:r>
            <a:br>
              <a:rPr lang="en-US" dirty="0"/>
            </a:br>
            <a:endParaRPr lang="en-US" dirty="0"/>
          </a:p>
        </p:txBody>
      </p:sp>
    </p:spTree>
    <p:extLst>
      <p:ext uri="{BB962C8B-B14F-4D97-AF65-F5344CB8AC3E}">
        <p14:creationId xmlns:p14="http://schemas.microsoft.com/office/powerpoint/2010/main" val="58502781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3" name="Group 22">
            <a:extLst>
              <a:ext uri="{FF2B5EF4-FFF2-40B4-BE49-F238E27FC236}">
                <a16:creationId xmlns:a16="http://schemas.microsoft.com/office/drawing/2014/main" xmlns="" id="{92996B6C-FDB2-46E2-AF13-222F3CC8EEFF}"/>
              </a:ext>
            </a:extLst>
          </p:cNvPr>
          <p:cNvGrpSpPr/>
          <p:nvPr/>
        </p:nvGrpSpPr>
        <p:grpSpPr>
          <a:xfrm>
            <a:off x="218313" y="185205"/>
            <a:ext cx="11738972" cy="1000657"/>
            <a:chOff x="351818" y="3706049"/>
            <a:chExt cx="7629334" cy="650342"/>
          </a:xfrm>
        </p:grpSpPr>
        <p:sp>
          <p:nvSpPr>
            <p:cNvPr id="16" name="Text Box 2">
              <a:extLst>
                <a:ext uri="{FF2B5EF4-FFF2-40B4-BE49-F238E27FC236}">
                  <a16:creationId xmlns:a16="http://schemas.microsoft.com/office/drawing/2014/main" xmlns="" id="{928D9384-46D1-42E2-A590-614B4FE79801}"/>
                </a:ext>
              </a:extLst>
            </p:cNvPr>
            <p:cNvSpPr txBox="1">
              <a:spLocks noChangeArrowheads="1"/>
            </p:cNvSpPr>
            <p:nvPr/>
          </p:nvSpPr>
          <p:spPr bwMode="auto">
            <a:xfrm>
              <a:off x="702304" y="3863997"/>
              <a:ext cx="3078324" cy="339316"/>
            </a:xfrm>
            <a:prstGeom prst="rect">
              <a:avLst/>
            </a:prstGeom>
            <a:solidFill>
              <a:srgbClr val="B20E17"/>
            </a:solidFill>
            <a:ln w="3175">
              <a:noFill/>
              <a:miter lim="800000"/>
              <a:headEnd/>
              <a:tailEnd/>
            </a:ln>
          </p:spPr>
          <p:txBody>
            <a:bodyPr rot="0" vert="horz" wrap="none" lIns="0" tIns="0" rIns="0" bIns="0" anchor="ctr" anchorCtr="0">
              <a:noAutofit/>
            </a:bodyPr>
            <a:lstStyle/>
            <a:p>
              <a:pPr marL="631825">
                <a:spcBef>
                  <a:spcPts val="1200"/>
                </a:spcBef>
              </a:pPr>
              <a:endParaRPr lang="en-US" sz="400" b="1" dirty="0">
                <a:solidFill>
                  <a:schemeClr val="bg1"/>
                </a:solidFill>
                <a:latin typeface="Arial" panose="020B0604020202020204" pitchFamily="34" charset="0"/>
                <a:ea typeface="Calibri" panose="020F0502020204030204" pitchFamily="34" charset="0"/>
                <a:cs typeface="Arial" panose="020B0604020202020204" pitchFamily="34" charset="0"/>
              </a:endParaRPr>
            </a:p>
            <a:p>
              <a:pPr marL="457200">
                <a:spcBef>
                  <a:spcPts val="1200"/>
                </a:spcBef>
              </a:pPr>
              <a:r>
                <a:rPr lang="en-US" sz="1600" b="1"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2000" b="1" dirty="0">
                  <a:solidFill>
                    <a:schemeClr val="bg1"/>
                  </a:solidFill>
                  <a:latin typeface="Arial" panose="020B0604020202020204" pitchFamily="34" charset="0"/>
                  <a:ea typeface="Calibri" panose="020F0502020204030204" pitchFamily="34" charset="0"/>
                  <a:cs typeface="Arial" panose="020B0604020202020204" pitchFamily="34" charset="0"/>
                </a:rPr>
                <a:t>UNIVERSITY SENATE</a:t>
              </a:r>
            </a:p>
            <a:p>
              <a:pPr>
                <a:spcBef>
                  <a:spcPts val="225"/>
                </a:spcBef>
              </a:pPr>
              <a:endParaRPr lang="en-US" sz="1050" b="1" dirty="0">
                <a:solidFill>
                  <a:schemeClr val="bg1"/>
                </a:solidFill>
                <a:latin typeface="Arial" panose="020B0604020202020204" pitchFamily="34" charset="0"/>
                <a:ea typeface="Calibri" panose="020F0502020204030204" pitchFamily="34" charset="0"/>
                <a:cs typeface="Arial" panose="020B0604020202020204" pitchFamily="34" charset="0"/>
              </a:endParaRPr>
            </a:p>
          </p:txBody>
        </p:sp>
        <p:sp>
          <p:nvSpPr>
            <p:cNvPr id="18" name="Text Box 2">
              <a:extLst>
                <a:ext uri="{FF2B5EF4-FFF2-40B4-BE49-F238E27FC236}">
                  <a16:creationId xmlns:a16="http://schemas.microsoft.com/office/drawing/2014/main" xmlns="" id="{501D8E2B-DDAE-41CC-9348-88DC80CDB6BC}"/>
                </a:ext>
              </a:extLst>
            </p:cNvPr>
            <p:cNvSpPr txBox="1">
              <a:spLocks noChangeArrowheads="1"/>
            </p:cNvSpPr>
            <p:nvPr/>
          </p:nvSpPr>
          <p:spPr bwMode="auto">
            <a:xfrm>
              <a:off x="3814918" y="3864001"/>
              <a:ext cx="4166234" cy="339317"/>
            </a:xfrm>
            <a:prstGeom prst="rect">
              <a:avLst/>
            </a:prstGeom>
            <a:blipFill>
              <a:blip r:embed="rId3"/>
              <a:stretch>
                <a:fillRect/>
              </a:stretch>
            </a:blipFill>
            <a:ln w="3175">
              <a:noFill/>
              <a:miter lim="800000"/>
              <a:headEnd/>
              <a:tailEnd/>
            </a:ln>
          </p:spPr>
          <p:txBody>
            <a:bodyPr rot="0" vert="horz" wrap="square" lIns="0" tIns="0" rIns="0" bIns="0" anchor="t" anchorCtr="0">
              <a:noAutofit/>
            </a:bodyPr>
            <a:lstStyle/>
            <a:p>
              <a:pPr marL="89059" marR="68580" algn="ctr">
                <a:spcBef>
                  <a:spcPts val="225"/>
                </a:spcBef>
              </a:pPr>
              <a:endParaRPr lang="en-US" sz="500" b="1" dirty="0">
                <a:solidFill>
                  <a:srgbClr val="FFFFFF"/>
                </a:solidFill>
                <a:latin typeface="Arial" panose="020B0604020202020204" pitchFamily="34" charset="0"/>
                <a:ea typeface="Calibri" panose="020F0502020204030204" pitchFamily="34" charset="0"/>
                <a:cs typeface="Times New Roman" panose="02020603050405020304" pitchFamily="18" charset="0"/>
              </a:endParaRPr>
            </a:p>
            <a:p>
              <a:pPr marL="89059" marR="68580" algn="ctr"/>
              <a:endParaRPr lang="en-US" sz="400" b="1" dirty="0">
                <a:solidFill>
                  <a:srgbClr val="FFFFFF"/>
                </a:solidFill>
                <a:latin typeface="Arial" panose="020B0604020202020204" pitchFamily="34" charset="0"/>
                <a:ea typeface="Calibri" panose="020F0502020204030204" pitchFamily="34" charset="0"/>
                <a:cs typeface="Times New Roman" panose="02020603050405020304" pitchFamily="18" charset="0"/>
              </a:endParaRPr>
            </a:p>
            <a:p>
              <a:pPr marL="89059" marR="68580" algn="ctr"/>
              <a:r>
                <a:rPr lang="en-US" sz="2000" b="1" dirty="0" smtClean="0">
                  <a:solidFill>
                    <a:srgbClr val="FFFFFF"/>
                  </a:solidFill>
                  <a:latin typeface="Arial" panose="020B0604020202020204" pitchFamily="34" charset="0"/>
                  <a:ea typeface="Calibri" panose="020F0502020204030204" pitchFamily="34" charset="0"/>
                  <a:cs typeface="Times New Roman" panose="02020603050405020304" pitchFamily="18" charset="0"/>
                </a:rPr>
                <a:t>OCTOBER 2, 2018</a:t>
              </a:r>
              <a:endParaRPr lang="en-US" sz="2000" dirty="0">
                <a:latin typeface="Calibri" panose="020F0502020204030204" pitchFamily="34" charset="0"/>
                <a:ea typeface="Calibri" panose="020F0502020204030204" pitchFamily="34" charset="0"/>
                <a:cs typeface="Times New Roman" panose="02020603050405020304" pitchFamily="18" charset="0"/>
              </a:endParaRPr>
            </a:p>
            <a:p>
              <a:pPr>
                <a:spcBef>
                  <a:spcPts val="225"/>
                </a:spcBef>
              </a:pPr>
              <a:r>
                <a:rPr lang="en-US" sz="825" dirty="0">
                  <a:latin typeface="Calibri" panose="020F0502020204030204" pitchFamily="34" charset="0"/>
                  <a:ea typeface="Calibri" panose="020F0502020204030204" pitchFamily="34" charset="0"/>
                  <a:cs typeface="Times New Roman" panose="02020603050405020304" pitchFamily="18" charset="0"/>
                </a:rPr>
                <a:t> </a:t>
              </a:r>
            </a:p>
          </p:txBody>
        </p:sp>
        <p:sp>
          <p:nvSpPr>
            <p:cNvPr id="21" name="Oval 20">
              <a:extLst>
                <a:ext uri="{FF2B5EF4-FFF2-40B4-BE49-F238E27FC236}">
                  <a16:creationId xmlns:a16="http://schemas.microsoft.com/office/drawing/2014/main" xmlns="" id="{DFF87279-6BBB-4DA7-ADEE-28A824B0A79A}"/>
                </a:ext>
              </a:extLst>
            </p:cNvPr>
            <p:cNvSpPr>
              <a:spLocks noChangeArrowheads="1"/>
            </p:cNvSpPr>
            <p:nvPr/>
          </p:nvSpPr>
          <p:spPr bwMode="auto">
            <a:xfrm>
              <a:off x="375806" y="3706049"/>
              <a:ext cx="662395" cy="650342"/>
            </a:xfrm>
            <a:prstGeom prst="ellipse">
              <a:avLst/>
            </a:prstGeom>
            <a:solidFill>
              <a:srgbClr val="FFFFFF"/>
            </a:solidFill>
            <a:ln>
              <a:noFill/>
            </a:ln>
            <a:effectLst/>
            <a:extLst>
              <a:ext uri="{91240B29-F687-4f45-9708-019B960494DF}">
                <a14:hiddenLine xmlns:a14="http://schemas.microsoft.com/office/drawing/2010/main" xmlns="" w="25400">
                  <a:solidFill>
                    <a:schemeClr val="dk1">
                      <a:lumMod val="0"/>
                      <a:lumOff val="0"/>
                    </a:schemeClr>
                  </a:solidFill>
                  <a:round/>
                  <a:headEnd/>
                  <a:tailEnd/>
                </a14:hiddenLine>
              </a:ext>
              <a:ext uri="{AF507438-7753-43e0-B8FC-AC1667EBCBE1}">
                <a14:hiddenEffects xmlns:a14="http://schemas.microsoft.com/office/drawing/2010/main" xmlns="">
                  <a:effectLst>
                    <a:outerShdw dist="35921" dir="2700000" algn="ctr" rotWithShape="0">
                      <a:schemeClr val="dk1">
                        <a:lumMod val="0"/>
                        <a:lumOff val="0"/>
                      </a:schemeClr>
                    </a:outerShdw>
                  </a:effectLst>
                </a14:hiddenEffects>
              </a:ext>
            </a:extLst>
          </p:spPr>
          <p:txBody>
            <a:bodyPr rot="0" vert="horz" wrap="square" lIns="27432" tIns="27432" rIns="27432" bIns="27432" anchor="t" anchorCtr="0" upright="1">
              <a:noAutofit/>
            </a:bodyPr>
            <a:lstStyle/>
            <a:p>
              <a:endParaRPr lang="en-US" sz="1350" dirty="0"/>
            </a:p>
          </p:txBody>
        </p:sp>
        <p:pic>
          <p:nvPicPr>
            <p:cNvPr id="22" name="Picture 21" descr="A drawing of a face&#10;&#10;Description generated with high confidence">
              <a:extLst>
                <a:ext uri="{FF2B5EF4-FFF2-40B4-BE49-F238E27FC236}">
                  <a16:creationId xmlns:a16="http://schemas.microsoft.com/office/drawing/2014/main" xmlns="" id="{4A636564-0717-44C3-9ECD-CF1338D7829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51818" y="3725666"/>
              <a:ext cx="625811" cy="617736"/>
            </a:xfrm>
            <a:prstGeom prst="rect">
              <a:avLst/>
            </a:prstGeom>
          </p:spPr>
        </p:pic>
      </p:grpSp>
      <p:sp>
        <p:nvSpPr>
          <p:cNvPr id="3" name="Title 2"/>
          <p:cNvSpPr>
            <a:spLocks noGrp="1"/>
          </p:cNvSpPr>
          <p:nvPr>
            <p:ph type="title"/>
          </p:nvPr>
        </p:nvSpPr>
        <p:spPr>
          <a:xfrm>
            <a:off x="255223" y="801021"/>
            <a:ext cx="11702062" cy="1155400"/>
          </a:xfrm>
        </p:spPr>
        <p:txBody>
          <a:bodyPr>
            <a:noAutofit/>
          </a:bodyPr>
          <a:lstStyle/>
          <a:p>
            <a:pPr algn="ctr"/>
            <a:r>
              <a:rPr lang="en-US" sz="4000" dirty="0" smtClean="0">
                <a:latin typeface="Arial" charset="0"/>
                <a:ea typeface="Arial" charset="0"/>
                <a:cs typeface="Arial" charset="0"/>
              </a:rPr>
              <a:t>Summary</a:t>
            </a:r>
            <a:endParaRPr lang="en-US" sz="4000" dirty="0">
              <a:latin typeface="Arial" charset="0"/>
              <a:ea typeface="Arial" charset="0"/>
              <a:cs typeface="Arial" charset="0"/>
            </a:endParaRPr>
          </a:p>
        </p:txBody>
      </p:sp>
      <p:sp>
        <p:nvSpPr>
          <p:cNvPr id="4" name="Content Placeholder 3"/>
          <p:cNvSpPr>
            <a:spLocks noGrp="1"/>
          </p:cNvSpPr>
          <p:nvPr>
            <p:ph idx="1"/>
          </p:nvPr>
        </p:nvSpPr>
        <p:spPr>
          <a:xfrm>
            <a:off x="255222" y="1956421"/>
            <a:ext cx="11702062" cy="4724598"/>
          </a:xfrm>
        </p:spPr>
        <p:txBody>
          <a:bodyPr>
            <a:normAutofit fontScale="92500" lnSpcReduction="10000"/>
          </a:bodyPr>
          <a:lstStyle/>
          <a:p>
            <a:pPr marL="0" indent="0">
              <a:buNone/>
            </a:pPr>
            <a:r>
              <a:rPr lang="en-US" u="sng" dirty="0"/>
              <a:t>Presidential Briefing</a:t>
            </a:r>
            <a:endParaRPr lang="en-US" dirty="0"/>
          </a:p>
          <a:p>
            <a:pPr>
              <a:lnSpc>
                <a:spcPct val="110000"/>
              </a:lnSpc>
            </a:pPr>
            <a:r>
              <a:rPr lang="en-US" dirty="0"/>
              <a:t>During Q&amp;A, Senators inquired about Maryland Today and its potential to create competition for the Diamondback. President </a:t>
            </a:r>
            <a:r>
              <a:rPr lang="en-US" dirty="0" err="1"/>
              <a:t>Loh</a:t>
            </a:r>
            <a:r>
              <a:rPr lang="en-US" dirty="0"/>
              <a:t> noted that most major universities have an internal communications outlet like Maryland Today, and that different news outlets on campus should be able to report on similar stories without too much overlap.</a:t>
            </a:r>
          </a:p>
          <a:p>
            <a:pPr>
              <a:lnSpc>
                <a:spcPct val="110000"/>
              </a:lnSpc>
            </a:pPr>
            <a:r>
              <a:rPr lang="en-US" dirty="0"/>
              <a:t>When asked how UMD administrators were unaware of a possibly toxic culture in the football program, President </a:t>
            </a:r>
            <a:r>
              <a:rPr lang="en-US" dirty="0" err="1"/>
              <a:t>Loh</a:t>
            </a:r>
            <a:r>
              <a:rPr lang="en-US" dirty="0"/>
              <a:t> stated that he formed a commission to investigate the allegations as soon as he was aware of them, and that the </a:t>
            </a:r>
            <a:r>
              <a:rPr lang="en-US" dirty="0" smtClean="0"/>
              <a:t>University </a:t>
            </a:r>
            <a:r>
              <a:rPr lang="en-US" dirty="0"/>
              <a:t>is seeking the truth before taking action.</a:t>
            </a:r>
            <a:br>
              <a:rPr lang="en-US" dirty="0"/>
            </a:br>
            <a:endParaRPr lang="en-US" dirty="0"/>
          </a:p>
        </p:txBody>
      </p:sp>
    </p:spTree>
    <p:extLst>
      <p:ext uri="{BB962C8B-B14F-4D97-AF65-F5344CB8AC3E}">
        <p14:creationId xmlns:p14="http://schemas.microsoft.com/office/powerpoint/2010/main" val="199982861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3" name="Group 22">
            <a:extLst>
              <a:ext uri="{FF2B5EF4-FFF2-40B4-BE49-F238E27FC236}">
                <a16:creationId xmlns:a16="http://schemas.microsoft.com/office/drawing/2014/main" xmlns="" id="{92996B6C-FDB2-46E2-AF13-222F3CC8EEFF}"/>
              </a:ext>
            </a:extLst>
          </p:cNvPr>
          <p:cNvGrpSpPr/>
          <p:nvPr/>
        </p:nvGrpSpPr>
        <p:grpSpPr>
          <a:xfrm>
            <a:off x="218313" y="185205"/>
            <a:ext cx="11738972" cy="1000657"/>
            <a:chOff x="351818" y="3706049"/>
            <a:chExt cx="7629334" cy="650342"/>
          </a:xfrm>
        </p:grpSpPr>
        <p:sp>
          <p:nvSpPr>
            <p:cNvPr id="16" name="Text Box 2">
              <a:extLst>
                <a:ext uri="{FF2B5EF4-FFF2-40B4-BE49-F238E27FC236}">
                  <a16:creationId xmlns:a16="http://schemas.microsoft.com/office/drawing/2014/main" xmlns="" id="{928D9384-46D1-42E2-A590-614B4FE79801}"/>
                </a:ext>
              </a:extLst>
            </p:cNvPr>
            <p:cNvSpPr txBox="1">
              <a:spLocks noChangeArrowheads="1"/>
            </p:cNvSpPr>
            <p:nvPr/>
          </p:nvSpPr>
          <p:spPr bwMode="auto">
            <a:xfrm>
              <a:off x="702304" y="3863997"/>
              <a:ext cx="3078324" cy="339316"/>
            </a:xfrm>
            <a:prstGeom prst="rect">
              <a:avLst/>
            </a:prstGeom>
            <a:solidFill>
              <a:srgbClr val="B20E17"/>
            </a:solidFill>
            <a:ln w="3175">
              <a:noFill/>
              <a:miter lim="800000"/>
              <a:headEnd/>
              <a:tailEnd/>
            </a:ln>
          </p:spPr>
          <p:txBody>
            <a:bodyPr rot="0" vert="horz" wrap="none" lIns="0" tIns="0" rIns="0" bIns="0" anchor="ctr" anchorCtr="0">
              <a:noAutofit/>
            </a:bodyPr>
            <a:lstStyle/>
            <a:p>
              <a:pPr marL="631825">
                <a:spcBef>
                  <a:spcPts val="1200"/>
                </a:spcBef>
              </a:pPr>
              <a:endParaRPr lang="en-US" sz="400" b="1" dirty="0">
                <a:solidFill>
                  <a:schemeClr val="bg1"/>
                </a:solidFill>
                <a:latin typeface="Arial" panose="020B0604020202020204" pitchFamily="34" charset="0"/>
                <a:ea typeface="Calibri" panose="020F0502020204030204" pitchFamily="34" charset="0"/>
                <a:cs typeface="Arial" panose="020B0604020202020204" pitchFamily="34" charset="0"/>
              </a:endParaRPr>
            </a:p>
            <a:p>
              <a:pPr marL="457200">
                <a:spcBef>
                  <a:spcPts val="1200"/>
                </a:spcBef>
              </a:pPr>
              <a:r>
                <a:rPr lang="en-US" sz="1600" b="1"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2000" b="1" dirty="0">
                  <a:solidFill>
                    <a:schemeClr val="bg1"/>
                  </a:solidFill>
                  <a:latin typeface="Arial" panose="020B0604020202020204" pitchFamily="34" charset="0"/>
                  <a:ea typeface="Calibri" panose="020F0502020204030204" pitchFamily="34" charset="0"/>
                  <a:cs typeface="Arial" panose="020B0604020202020204" pitchFamily="34" charset="0"/>
                </a:rPr>
                <a:t>UNIVERSITY SENATE</a:t>
              </a:r>
            </a:p>
            <a:p>
              <a:pPr>
                <a:spcBef>
                  <a:spcPts val="225"/>
                </a:spcBef>
              </a:pPr>
              <a:endParaRPr lang="en-US" sz="1050" b="1" dirty="0">
                <a:solidFill>
                  <a:schemeClr val="bg1"/>
                </a:solidFill>
                <a:latin typeface="Arial" panose="020B0604020202020204" pitchFamily="34" charset="0"/>
                <a:ea typeface="Calibri" panose="020F0502020204030204" pitchFamily="34" charset="0"/>
                <a:cs typeface="Arial" panose="020B0604020202020204" pitchFamily="34" charset="0"/>
              </a:endParaRPr>
            </a:p>
          </p:txBody>
        </p:sp>
        <p:sp>
          <p:nvSpPr>
            <p:cNvPr id="18" name="Text Box 2">
              <a:extLst>
                <a:ext uri="{FF2B5EF4-FFF2-40B4-BE49-F238E27FC236}">
                  <a16:creationId xmlns:a16="http://schemas.microsoft.com/office/drawing/2014/main" xmlns="" id="{501D8E2B-DDAE-41CC-9348-88DC80CDB6BC}"/>
                </a:ext>
              </a:extLst>
            </p:cNvPr>
            <p:cNvSpPr txBox="1">
              <a:spLocks noChangeArrowheads="1"/>
            </p:cNvSpPr>
            <p:nvPr/>
          </p:nvSpPr>
          <p:spPr bwMode="auto">
            <a:xfrm>
              <a:off x="3814918" y="3864001"/>
              <a:ext cx="4166234" cy="339317"/>
            </a:xfrm>
            <a:prstGeom prst="rect">
              <a:avLst/>
            </a:prstGeom>
            <a:blipFill>
              <a:blip r:embed="rId3"/>
              <a:stretch>
                <a:fillRect/>
              </a:stretch>
            </a:blipFill>
            <a:ln w="3175">
              <a:noFill/>
              <a:miter lim="800000"/>
              <a:headEnd/>
              <a:tailEnd/>
            </a:ln>
          </p:spPr>
          <p:txBody>
            <a:bodyPr rot="0" vert="horz" wrap="square" lIns="0" tIns="0" rIns="0" bIns="0" anchor="t" anchorCtr="0">
              <a:noAutofit/>
            </a:bodyPr>
            <a:lstStyle/>
            <a:p>
              <a:pPr marL="89059" marR="68580" algn="ctr">
                <a:spcBef>
                  <a:spcPts val="225"/>
                </a:spcBef>
              </a:pPr>
              <a:endParaRPr lang="en-US" sz="500" b="1" dirty="0">
                <a:solidFill>
                  <a:srgbClr val="FFFFFF"/>
                </a:solidFill>
                <a:latin typeface="Arial" panose="020B0604020202020204" pitchFamily="34" charset="0"/>
                <a:ea typeface="Calibri" panose="020F0502020204030204" pitchFamily="34" charset="0"/>
                <a:cs typeface="Times New Roman" panose="02020603050405020304" pitchFamily="18" charset="0"/>
              </a:endParaRPr>
            </a:p>
            <a:p>
              <a:pPr marL="89059" marR="68580" algn="ctr"/>
              <a:endParaRPr lang="en-US" sz="400" b="1" dirty="0">
                <a:solidFill>
                  <a:srgbClr val="FFFFFF"/>
                </a:solidFill>
                <a:latin typeface="Arial" panose="020B0604020202020204" pitchFamily="34" charset="0"/>
                <a:ea typeface="Calibri" panose="020F0502020204030204" pitchFamily="34" charset="0"/>
                <a:cs typeface="Times New Roman" panose="02020603050405020304" pitchFamily="18" charset="0"/>
              </a:endParaRPr>
            </a:p>
            <a:p>
              <a:pPr marL="89059" marR="68580" algn="ctr"/>
              <a:r>
                <a:rPr lang="en-US" sz="2000" b="1" dirty="0" smtClean="0">
                  <a:solidFill>
                    <a:srgbClr val="FFFFFF"/>
                  </a:solidFill>
                  <a:latin typeface="Arial" panose="020B0604020202020204" pitchFamily="34" charset="0"/>
                  <a:ea typeface="Calibri" panose="020F0502020204030204" pitchFamily="34" charset="0"/>
                  <a:cs typeface="Times New Roman" panose="02020603050405020304" pitchFamily="18" charset="0"/>
                </a:rPr>
                <a:t>OCTOBER 2, 2018</a:t>
              </a:r>
              <a:endParaRPr lang="en-US" sz="2000" dirty="0">
                <a:latin typeface="Calibri" panose="020F0502020204030204" pitchFamily="34" charset="0"/>
                <a:ea typeface="Calibri" panose="020F0502020204030204" pitchFamily="34" charset="0"/>
                <a:cs typeface="Times New Roman" panose="02020603050405020304" pitchFamily="18" charset="0"/>
              </a:endParaRPr>
            </a:p>
            <a:p>
              <a:pPr>
                <a:spcBef>
                  <a:spcPts val="225"/>
                </a:spcBef>
              </a:pPr>
              <a:r>
                <a:rPr lang="en-US" sz="825" dirty="0">
                  <a:latin typeface="Calibri" panose="020F0502020204030204" pitchFamily="34" charset="0"/>
                  <a:ea typeface="Calibri" panose="020F0502020204030204" pitchFamily="34" charset="0"/>
                  <a:cs typeface="Times New Roman" panose="02020603050405020304" pitchFamily="18" charset="0"/>
                </a:rPr>
                <a:t> </a:t>
              </a:r>
            </a:p>
          </p:txBody>
        </p:sp>
        <p:sp>
          <p:nvSpPr>
            <p:cNvPr id="21" name="Oval 20">
              <a:extLst>
                <a:ext uri="{FF2B5EF4-FFF2-40B4-BE49-F238E27FC236}">
                  <a16:creationId xmlns:a16="http://schemas.microsoft.com/office/drawing/2014/main" xmlns="" id="{DFF87279-6BBB-4DA7-ADEE-28A824B0A79A}"/>
                </a:ext>
              </a:extLst>
            </p:cNvPr>
            <p:cNvSpPr>
              <a:spLocks noChangeArrowheads="1"/>
            </p:cNvSpPr>
            <p:nvPr/>
          </p:nvSpPr>
          <p:spPr bwMode="auto">
            <a:xfrm>
              <a:off x="375806" y="3706049"/>
              <a:ext cx="662395" cy="650342"/>
            </a:xfrm>
            <a:prstGeom prst="ellipse">
              <a:avLst/>
            </a:prstGeom>
            <a:solidFill>
              <a:srgbClr val="FFFFFF"/>
            </a:solidFill>
            <a:ln>
              <a:noFill/>
            </a:ln>
            <a:effectLst/>
            <a:extLst>
              <a:ext uri="{91240B29-F687-4f45-9708-019B960494DF}">
                <a14:hiddenLine xmlns="" xmlns:a14="http://schemas.microsoft.com/office/drawing/2010/main" w="25400">
                  <a:solidFill>
                    <a:schemeClr val="dk1">
                      <a:lumMod val="0"/>
                      <a:lumOff val="0"/>
                    </a:schemeClr>
                  </a:solidFill>
                  <a:round/>
                  <a:headEnd/>
                  <a:tailEnd/>
                </a14:hiddenLine>
              </a:ext>
              <a:ext uri="{AF507438-7753-43e0-B8FC-AC1667EBCBE1}">
                <a14:hiddenEffects xmlns="" xmlns:a14="http://schemas.microsoft.com/office/drawing/2010/main">
                  <a:effectLst>
                    <a:outerShdw dist="35921" dir="2700000" algn="ctr" rotWithShape="0">
                      <a:schemeClr val="dk1">
                        <a:lumMod val="0"/>
                        <a:lumOff val="0"/>
                      </a:schemeClr>
                    </a:outerShdw>
                  </a:effectLst>
                </a14:hiddenEffects>
              </a:ext>
            </a:extLst>
          </p:spPr>
          <p:txBody>
            <a:bodyPr rot="0" vert="horz" wrap="square" lIns="27432" tIns="27432" rIns="27432" bIns="27432" anchor="t" anchorCtr="0" upright="1">
              <a:noAutofit/>
            </a:bodyPr>
            <a:lstStyle/>
            <a:p>
              <a:endParaRPr lang="en-US" sz="1350" dirty="0"/>
            </a:p>
          </p:txBody>
        </p:sp>
        <p:pic>
          <p:nvPicPr>
            <p:cNvPr id="22" name="Picture 21" descr="A drawing of a face&#10;&#10;Description generated with high confidence">
              <a:extLst>
                <a:ext uri="{FF2B5EF4-FFF2-40B4-BE49-F238E27FC236}">
                  <a16:creationId xmlns:a16="http://schemas.microsoft.com/office/drawing/2014/main" xmlns="" id="{4A636564-0717-44C3-9ECD-CF1338D7829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51818" y="3725666"/>
              <a:ext cx="625811" cy="617736"/>
            </a:xfrm>
            <a:prstGeom prst="rect">
              <a:avLst/>
            </a:prstGeom>
          </p:spPr>
        </p:pic>
      </p:grpSp>
      <p:sp>
        <p:nvSpPr>
          <p:cNvPr id="3" name="Title 2"/>
          <p:cNvSpPr>
            <a:spLocks noGrp="1"/>
          </p:cNvSpPr>
          <p:nvPr>
            <p:ph type="title"/>
          </p:nvPr>
        </p:nvSpPr>
        <p:spPr>
          <a:xfrm>
            <a:off x="255223" y="801021"/>
            <a:ext cx="11702062" cy="1155400"/>
          </a:xfrm>
        </p:spPr>
        <p:txBody>
          <a:bodyPr>
            <a:noAutofit/>
          </a:bodyPr>
          <a:lstStyle/>
          <a:p>
            <a:pPr algn="ctr"/>
            <a:r>
              <a:rPr lang="en-US" sz="4000" dirty="0" smtClean="0">
                <a:latin typeface="Arial" charset="0"/>
                <a:ea typeface="Arial" charset="0"/>
                <a:cs typeface="Arial" charset="0"/>
              </a:rPr>
              <a:t>Summary</a:t>
            </a:r>
            <a:endParaRPr lang="en-US" sz="4000" dirty="0">
              <a:latin typeface="Arial" charset="0"/>
              <a:ea typeface="Arial" charset="0"/>
              <a:cs typeface="Arial" charset="0"/>
            </a:endParaRPr>
          </a:p>
        </p:txBody>
      </p:sp>
      <p:sp>
        <p:nvSpPr>
          <p:cNvPr id="4" name="Content Placeholder 3"/>
          <p:cNvSpPr>
            <a:spLocks noGrp="1"/>
          </p:cNvSpPr>
          <p:nvPr>
            <p:ph idx="1"/>
          </p:nvPr>
        </p:nvSpPr>
        <p:spPr>
          <a:xfrm>
            <a:off x="255222" y="1956421"/>
            <a:ext cx="11702062" cy="4444394"/>
          </a:xfrm>
        </p:spPr>
        <p:txBody>
          <a:bodyPr>
            <a:normAutofit/>
          </a:bodyPr>
          <a:lstStyle/>
          <a:p>
            <a:pPr marL="0" indent="0">
              <a:lnSpc>
                <a:spcPct val="110000"/>
              </a:lnSpc>
              <a:spcBef>
                <a:spcPts val="1600"/>
              </a:spcBef>
              <a:buNone/>
            </a:pPr>
            <a:r>
              <a:rPr lang="en-US" u="sng" dirty="0"/>
              <a:t>Senate Chair’s Report</a:t>
            </a:r>
            <a:endParaRPr lang="en-US" dirty="0"/>
          </a:p>
          <a:p>
            <a:pPr lvl="0"/>
            <a:r>
              <a:rPr lang="en-US" dirty="0"/>
              <a:t>Chair Walsh announced the winners of last year’s Board of Regents’ Staff Awards, and notified Senators that nominations for this year’s awards are </a:t>
            </a:r>
            <a:r>
              <a:rPr lang="en-US" dirty="0" smtClean="0"/>
              <a:t>open. The deadline </a:t>
            </a:r>
            <a:r>
              <a:rPr lang="en-US" dirty="0"/>
              <a:t>for submitting nominations i</a:t>
            </a:r>
            <a:r>
              <a:rPr lang="en-US" dirty="0" smtClean="0"/>
              <a:t>s </a:t>
            </a:r>
            <a:r>
              <a:rPr lang="en-US" dirty="0"/>
              <a:t>November 16, 2018. </a:t>
            </a:r>
          </a:p>
          <a:p>
            <a:pPr lvl="0"/>
            <a:r>
              <a:rPr lang="en-US" dirty="0"/>
              <a:t>Walsh reminded outgoing Senators that the Nominations Committee is seeking volunteers for this year and noted that the Senate will vote on the Nominations Committee slate at its December meeting</a:t>
            </a:r>
            <a:r>
              <a:rPr lang="en-US" dirty="0" smtClean="0"/>
              <a:t>.</a:t>
            </a:r>
          </a:p>
        </p:txBody>
      </p:sp>
    </p:spTree>
    <p:extLst>
      <p:ext uri="{BB962C8B-B14F-4D97-AF65-F5344CB8AC3E}">
        <p14:creationId xmlns:p14="http://schemas.microsoft.com/office/powerpoint/2010/main" val="342227631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3" name="Group 22">
            <a:extLst>
              <a:ext uri="{FF2B5EF4-FFF2-40B4-BE49-F238E27FC236}">
                <a16:creationId xmlns:a16="http://schemas.microsoft.com/office/drawing/2014/main" xmlns="" id="{92996B6C-FDB2-46E2-AF13-222F3CC8EEFF}"/>
              </a:ext>
            </a:extLst>
          </p:cNvPr>
          <p:cNvGrpSpPr/>
          <p:nvPr/>
        </p:nvGrpSpPr>
        <p:grpSpPr>
          <a:xfrm>
            <a:off x="218313" y="185205"/>
            <a:ext cx="11738972" cy="1000657"/>
            <a:chOff x="351818" y="3706049"/>
            <a:chExt cx="7629334" cy="650342"/>
          </a:xfrm>
        </p:grpSpPr>
        <p:sp>
          <p:nvSpPr>
            <p:cNvPr id="16" name="Text Box 2">
              <a:extLst>
                <a:ext uri="{FF2B5EF4-FFF2-40B4-BE49-F238E27FC236}">
                  <a16:creationId xmlns:a16="http://schemas.microsoft.com/office/drawing/2014/main" xmlns="" id="{928D9384-46D1-42E2-A590-614B4FE79801}"/>
                </a:ext>
              </a:extLst>
            </p:cNvPr>
            <p:cNvSpPr txBox="1">
              <a:spLocks noChangeArrowheads="1"/>
            </p:cNvSpPr>
            <p:nvPr/>
          </p:nvSpPr>
          <p:spPr bwMode="auto">
            <a:xfrm>
              <a:off x="702304" y="3863997"/>
              <a:ext cx="3078324" cy="339316"/>
            </a:xfrm>
            <a:prstGeom prst="rect">
              <a:avLst/>
            </a:prstGeom>
            <a:solidFill>
              <a:srgbClr val="B20E17"/>
            </a:solidFill>
            <a:ln w="3175">
              <a:noFill/>
              <a:miter lim="800000"/>
              <a:headEnd/>
              <a:tailEnd/>
            </a:ln>
          </p:spPr>
          <p:txBody>
            <a:bodyPr rot="0" vert="horz" wrap="none" lIns="0" tIns="0" rIns="0" bIns="0" anchor="ctr" anchorCtr="0">
              <a:noAutofit/>
            </a:bodyPr>
            <a:lstStyle/>
            <a:p>
              <a:pPr marL="631825">
                <a:spcBef>
                  <a:spcPts val="1200"/>
                </a:spcBef>
              </a:pPr>
              <a:endParaRPr lang="en-US" sz="400" b="1" dirty="0">
                <a:solidFill>
                  <a:schemeClr val="bg1"/>
                </a:solidFill>
                <a:latin typeface="Arial" panose="020B0604020202020204" pitchFamily="34" charset="0"/>
                <a:ea typeface="Calibri" panose="020F0502020204030204" pitchFamily="34" charset="0"/>
                <a:cs typeface="Arial" panose="020B0604020202020204" pitchFamily="34" charset="0"/>
              </a:endParaRPr>
            </a:p>
            <a:p>
              <a:pPr marL="457200">
                <a:spcBef>
                  <a:spcPts val="1200"/>
                </a:spcBef>
              </a:pPr>
              <a:r>
                <a:rPr lang="en-US" sz="1600" b="1"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2000" b="1" dirty="0">
                  <a:solidFill>
                    <a:schemeClr val="bg1"/>
                  </a:solidFill>
                  <a:latin typeface="Arial" panose="020B0604020202020204" pitchFamily="34" charset="0"/>
                  <a:ea typeface="Calibri" panose="020F0502020204030204" pitchFamily="34" charset="0"/>
                  <a:cs typeface="Arial" panose="020B0604020202020204" pitchFamily="34" charset="0"/>
                </a:rPr>
                <a:t>UNIVERSITY SENATE</a:t>
              </a:r>
            </a:p>
            <a:p>
              <a:pPr>
                <a:spcBef>
                  <a:spcPts val="225"/>
                </a:spcBef>
              </a:pPr>
              <a:endParaRPr lang="en-US" sz="1050" b="1" dirty="0">
                <a:solidFill>
                  <a:schemeClr val="bg1"/>
                </a:solidFill>
                <a:latin typeface="Arial" panose="020B0604020202020204" pitchFamily="34" charset="0"/>
                <a:ea typeface="Calibri" panose="020F0502020204030204" pitchFamily="34" charset="0"/>
                <a:cs typeface="Arial" panose="020B0604020202020204" pitchFamily="34" charset="0"/>
              </a:endParaRPr>
            </a:p>
          </p:txBody>
        </p:sp>
        <p:sp>
          <p:nvSpPr>
            <p:cNvPr id="18" name="Text Box 2">
              <a:extLst>
                <a:ext uri="{FF2B5EF4-FFF2-40B4-BE49-F238E27FC236}">
                  <a16:creationId xmlns:a16="http://schemas.microsoft.com/office/drawing/2014/main" xmlns="" id="{501D8E2B-DDAE-41CC-9348-88DC80CDB6BC}"/>
                </a:ext>
              </a:extLst>
            </p:cNvPr>
            <p:cNvSpPr txBox="1">
              <a:spLocks noChangeArrowheads="1"/>
            </p:cNvSpPr>
            <p:nvPr/>
          </p:nvSpPr>
          <p:spPr bwMode="auto">
            <a:xfrm>
              <a:off x="3814918" y="3864001"/>
              <a:ext cx="4166234" cy="339317"/>
            </a:xfrm>
            <a:prstGeom prst="rect">
              <a:avLst/>
            </a:prstGeom>
            <a:blipFill>
              <a:blip r:embed="rId3"/>
              <a:stretch>
                <a:fillRect/>
              </a:stretch>
            </a:blipFill>
            <a:ln w="3175">
              <a:noFill/>
              <a:miter lim="800000"/>
              <a:headEnd/>
              <a:tailEnd/>
            </a:ln>
          </p:spPr>
          <p:txBody>
            <a:bodyPr rot="0" vert="horz" wrap="square" lIns="0" tIns="0" rIns="0" bIns="0" anchor="t" anchorCtr="0">
              <a:noAutofit/>
            </a:bodyPr>
            <a:lstStyle/>
            <a:p>
              <a:pPr marL="89059" marR="68580" algn="ctr">
                <a:spcBef>
                  <a:spcPts val="225"/>
                </a:spcBef>
              </a:pPr>
              <a:endParaRPr lang="en-US" sz="500" b="1" dirty="0">
                <a:solidFill>
                  <a:srgbClr val="FFFFFF"/>
                </a:solidFill>
                <a:latin typeface="Arial" panose="020B0604020202020204" pitchFamily="34" charset="0"/>
                <a:ea typeface="Calibri" panose="020F0502020204030204" pitchFamily="34" charset="0"/>
                <a:cs typeface="Times New Roman" panose="02020603050405020304" pitchFamily="18" charset="0"/>
              </a:endParaRPr>
            </a:p>
            <a:p>
              <a:pPr marL="89059" marR="68580" algn="ctr"/>
              <a:endParaRPr lang="en-US" sz="400" b="1" dirty="0">
                <a:solidFill>
                  <a:srgbClr val="FFFFFF"/>
                </a:solidFill>
                <a:latin typeface="Arial" panose="020B0604020202020204" pitchFamily="34" charset="0"/>
                <a:ea typeface="Calibri" panose="020F0502020204030204" pitchFamily="34" charset="0"/>
                <a:cs typeface="Times New Roman" panose="02020603050405020304" pitchFamily="18" charset="0"/>
              </a:endParaRPr>
            </a:p>
            <a:p>
              <a:pPr marL="89059" marR="68580" algn="ctr"/>
              <a:r>
                <a:rPr lang="en-US" sz="2000" b="1" dirty="0" smtClean="0">
                  <a:solidFill>
                    <a:srgbClr val="FFFFFF"/>
                  </a:solidFill>
                  <a:latin typeface="Arial" panose="020B0604020202020204" pitchFamily="34" charset="0"/>
                  <a:ea typeface="Calibri" panose="020F0502020204030204" pitchFamily="34" charset="0"/>
                  <a:cs typeface="Times New Roman" panose="02020603050405020304" pitchFamily="18" charset="0"/>
                </a:rPr>
                <a:t>OCTOBER 2, 2018</a:t>
              </a:r>
              <a:endParaRPr lang="en-US" sz="2000" dirty="0">
                <a:latin typeface="Calibri" panose="020F0502020204030204" pitchFamily="34" charset="0"/>
                <a:ea typeface="Calibri" panose="020F0502020204030204" pitchFamily="34" charset="0"/>
                <a:cs typeface="Times New Roman" panose="02020603050405020304" pitchFamily="18" charset="0"/>
              </a:endParaRPr>
            </a:p>
            <a:p>
              <a:pPr>
                <a:spcBef>
                  <a:spcPts val="225"/>
                </a:spcBef>
              </a:pPr>
              <a:r>
                <a:rPr lang="en-US" sz="825" dirty="0">
                  <a:latin typeface="Calibri" panose="020F0502020204030204" pitchFamily="34" charset="0"/>
                  <a:ea typeface="Calibri" panose="020F0502020204030204" pitchFamily="34" charset="0"/>
                  <a:cs typeface="Times New Roman" panose="02020603050405020304" pitchFamily="18" charset="0"/>
                </a:rPr>
                <a:t> </a:t>
              </a:r>
            </a:p>
          </p:txBody>
        </p:sp>
        <p:sp>
          <p:nvSpPr>
            <p:cNvPr id="21" name="Oval 20">
              <a:extLst>
                <a:ext uri="{FF2B5EF4-FFF2-40B4-BE49-F238E27FC236}">
                  <a16:creationId xmlns:a16="http://schemas.microsoft.com/office/drawing/2014/main" xmlns="" id="{DFF87279-6BBB-4DA7-ADEE-28A824B0A79A}"/>
                </a:ext>
              </a:extLst>
            </p:cNvPr>
            <p:cNvSpPr>
              <a:spLocks noChangeArrowheads="1"/>
            </p:cNvSpPr>
            <p:nvPr/>
          </p:nvSpPr>
          <p:spPr bwMode="auto">
            <a:xfrm>
              <a:off x="375806" y="3706049"/>
              <a:ext cx="662395" cy="650342"/>
            </a:xfrm>
            <a:prstGeom prst="ellipse">
              <a:avLst/>
            </a:prstGeom>
            <a:solidFill>
              <a:srgbClr val="FFFFFF"/>
            </a:solidFill>
            <a:ln>
              <a:noFill/>
            </a:ln>
            <a:effectLst/>
            <a:extLst>
              <a:ext uri="{91240B29-F687-4f45-9708-019B960494DF}">
                <a14:hiddenLine xmlns="" xmlns:a14="http://schemas.microsoft.com/office/drawing/2010/main" w="25400">
                  <a:solidFill>
                    <a:schemeClr val="dk1">
                      <a:lumMod val="0"/>
                      <a:lumOff val="0"/>
                    </a:schemeClr>
                  </a:solidFill>
                  <a:round/>
                  <a:headEnd/>
                  <a:tailEnd/>
                </a14:hiddenLine>
              </a:ext>
              <a:ext uri="{AF507438-7753-43e0-B8FC-AC1667EBCBE1}">
                <a14:hiddenEffects xmlns="" xmlns:a14="http://schemas.microsoft.com/office/drawing/2010/main">
                  <a:effectLst>
                    <a:outerShdw dist="35921" dir="2700000" algn="ctr" rotWithShape="0">
                      <a:schemeClr val="dk1">
                        <a:lumMod val="0"/>
                        <a:lumOff val="0"/>
                      </a:schemeClr>
                    </a:outerShdw>
                  </a:effectLst>
                </a14:hiddenEffects>
              </a:ext>
            </a:extLst>
          </p:spPr>
          <p:txBody>
            <a:bodyPr rot="0" vert="horz" wrap="square" lIns="27432" tIns="27432" rIns="27432" bIns="27432" anchor="t" anchorCtr="0" upright="1">
              <a:noAutofit/>
            </a:bodyPr>
            <a:lstStyle/>
            <a:p>
              <a:endParaRPr lang="en-US" sz="1350" dirty="0"/>
            </a:p>
          </p:txBody>
        </p:sp>
        <p:pic>
          <p:nvPicPr>
            <p:cNvPr id="22" name="Picture 21" descr="A drawing of a face&#10;&#10;Description generated with high confidence">
              <a:extLst>
                <a:ext uri="{FF2B5EF4-FFF2-40B4-BE49-F238E27FC236}">
                  <a16:creationId xmlns:a16="http://schemas.microsoft.com/office/drawing/2014/main" xmlns="" id="{4A636564-0717-44C3-9ECD-CF1338D7829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51818" y="3725666"/>
              <a:ext cx="625811" cy="617736"/>
            </a:xfrm>
            <a:prstGeom prst="rect">
              <a:avLst/>
            </a:prstGeom>
          </p:spPr>
        </p:pic>
      </p:grpSp>
      <p:sp>
        <p:nvSpPr>
          <p:cNvPr id="3" name="Title 2"/>
          <p:cNvSpPr>
            <a:spLocks noGrp="1"/>
          </p:cNvSpPr>
          <p:nvPr>
            <p:ph type="title"/>
          </p:nvPr>
        </p:nvSpPr>
        <p:spPr>
          <a:xfrm>
            <a:off x="255223" y="801021"/>
            <a:ext cx="11702062" cy="1155400"/>
          </a:xfrm>
        </p:spPr>
        <p:txBody>
          <a:bodyPr>
            <a:noAutofit/>
          </a:bodyPr>
          <a:lstStyle/>
          <a:p>
            <a:pPr algn="ctr"/>
            <a:r>
              <a:rPr lang="en-US" sz="4000" dirty="0" smtClean="0">
                <a:latin typeface="Arial" charset="0"/>
                <a:ea typeface="Arial" charset="0"/>
                <a:cs typeface="Arial" charset="0"/>
              </a:rPr>
              <a:t>Summary</a:t>
            </a:r>
            <a:endParaRPr lang="en-US" sz="4000" dirty="0">
              <a:latin typeface="Arial" charset="0"/>
              <a:ea typeface="Arial" charset="0"/>
              <a:cs typeface="Arial" charset="0"/>
            </a:endParaRPr>
          </a:p>
        </p:txBody>
      </p:sp>
      <p:sp>
        <p:nvSpPr>
          <p:cNvPr id="4" name="Content Placeholder 3"/>
          <p:cNvSpPr>
            <a:spLocks noGrp="1"/>
          </p:cNvSpPr>
          <p:nvPr>
            <p:ph idx="1"/>
          </p:nvPr>
        </p:nvSpPr>
        <p:spPr>
          <a:xfrm>
            <a:off x="255222" y="1956421"/>
            <a:ext cx="11702062" cy="4444394"/>
          </a:xfrm>
        </p:spPr>
        <p:txBody>
          <a:bodyPr>
            <a:normAutofit/>
          </a:bodyPr>
          <a:lstStyle/>
          <a:p>
            <a:pPr marL="0" indent="0">
              <a:lnSpc>
                <a:spcPct val="110000"/>
              </a:lnSpc>
              <a:spcBef>
                <a:spcPts val="1600"/>
              </a:spcBef>
              <a:buNone/>
            </a:pPr>
            <a:r>
              <a:rPr lang="en-US" u="sng" dirty="0"/>
              <a:t>Senate Chair’s Report</a:t>
            </a:r>
            <a:endParaRPr lang="en-US" dirty="0"/>
          </a:p>
          <a:p>
            <a:pPr lvl="0"/>
            <a:r>
              <a:rPr lang="en-US" dirty="0"/>
              <a:t>Walsh noted that the Senate Executive Committee (SEC) had been charged with “reviewing the outcomes of the Board of Regents investigations of the Athletics Department and providing recommendations to the Senate and to President </a:t>
            </a:r>
            <a:r>
              <a:rPr lang="en-US" dirty="0" err="1"/>
              <a:t>Loh</a:t>
            </a:r>
            <a:r>
              <a:rPr lang="en-US" dirty="0"/>
              <a:t> as appropriate.” He stated that a subcommittee of the SEC, led by Pam </a:t>
            </a:r>
            <a:r>
              <a:rPr lang="en-US" dirty="0" err="1"/>
              <a:t>Lanford</a:t>
            </a:r>
            <a:r>
              <a:rPr lang="en-US" dirty="0"/>
              <a:t>, is being formed to perform the review and make suggestions to the full SEC. </a:t>
            </a:r>
          </a:p>
        </p:txBody>
      </p:sp>
    </p:spTree>
    <p:extLst>
      <p:ext uri="{BB962C8B-B14F-4D97-AF65-F5344CB8AC3E}">
        <p14:creationId xmlns:p14="http://schemas.microsoft.com/office/powerpoint/2010/main" val="401883252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3" name="Group 22">
            <a:extLst>
              <a:ext uri="{FF2B5EF4-FFF2-40B4-BE49-F238E27FC236}">
                <a16:creationId xmlns:a16="http://schemas.microsoft.com/office/drawing/2014/main" xmlns="" id="{92996B6C-FDB2-46E2-AF13-222F3CC8EEFF}"/>
              </a:ext>
            </a:extLst>
          </p:cNvPr>
          <p:cNvGrpSpPr/>
          <p:nvPr/>
        </p:nvGrpSpPr>
        <p:grpSpPr>
          <a:xfrm>
            <a:off x="218313" y="185205"/>
            <a:ext cx="11738972" cy="1000657"/>
            <a:chOff x="351818" y="3706049"/>
            <a:chExt cx="7629334" cy="650342"/>
          </a:xfrm>
        </p:grpSpPr>
        <p:sp>
          <p:nvSpPr>
            <p:cNvPr id="16" name="Text Box 2">
              <a:extLst>
                <a:ext uri="{FF2B5EF4-FFF2-40B4-BE49-F238E27FC236}">
                  <a16:creationId xmlns:a16="http://schemas.microsoft.com/office/drawing/2014/main" xmlns="" id="{928D9384-46D1-42E2-A590-614B4FE79801}"/>
                </a:ext>
              </a:extLst>
            </p:cNvPr>
            <p:cNvSpPr txBox="1">
              <a:spLocks noChangeArrowheads="1"/>
            </p:cNvSpPr>
            <p:nvPr/>
          </p:nvSpPr>
          <p:spPr bwMode="auto">
            <a:xfrm>
              <a:off x="702304" y="3863997"/>
              <a:ext cx="3078324" cy="339316"/>
            </a:xfrm>
            <a:prstGeom prst="rect">
              <a:avLst/>
            </a:prstGeom>
            <a:solidFill>
              <a:srgbClr val="B20E17"/>
            </a:solidFill>
            <a:ln w="3175">
              <a:noFill/>
              <a:miter lim="800000"/>
              <a:headEnd/>
              <a:tailEnd/>
            </a:ln>
          </p:spPr>
          <p:txBody>
            <a:bodyPr rot="0" vert="horz" wrap="none" lIns="0" tIns="0" rIns="0" bIns="0" anchor="ctr" anchorCtr="0">
              <a:noAutofit/>
            </a:bodyPr>
            <a:lstStyle/>
            <a:p>
              <a:pPr marL="631825">
                <a:spcBef>
                  <a:spcPts val="1200"/>
                </a:spcBef>
              </a:pPr>
              <a:endParaRPr lang="en-US" sz="400" b="1" dirty="0">
                <a:solidFill>
                  <a:schemeClr val="bg1"/>
                </a:solidFill>
                <a:latin typeface="Arial" panose="020B0604020202020204" pitchFamily="34" charset="0"/>
                <a:ea typeface="Calibri" panose="020F0502020204030204" pitchFamily="34" charset="0"/>
                <a:cs typeface="Arial" panose="020B0604020202020204" pitchFamily="34" charset="0"/>
              </a:endParaRPr>
            </a:p>
            <a:p>
              <a:pPr marL="457200">
                <a:spcBef>
                  <a:spcPts val="1200"/>
                </a:spcBef>
              </a:pPr>
              <a:r>
                <a:rPr lang="en-US" sz="1600" b="1"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2000" b="1" dirty="0">
                  <a:solidFill>
                    <a:schemeClr val="bg1"/>
                  </a:solidFill>
                  <a:latin typeface="Arial" panose="020B0604020202020204" pitchFamily="34" charset="0"/>
                  <a:ea typeface="Calibri" panose="020F0502020204030204" pitchFamily="34" charset="0"/>
                  <a:cs typeface="Arial" panose="020B0604020202020204" pitchFamily="34" charset="0"/>
                </a:rPr>
                <a:t>UNIVERSITY SENATE</a:t>
              </a:r>
            </a:p>
            <a:p>
              <a:pPr>
                <a:spcBef>
                  <a:spcPts val="225"/>
                </a:spcBef>
              </a:pPr>
              <a:endParaRPr lang="en-US" sz="1050" b="1" dirty="0">
                <a:solidFill>
                  <a:schemeClr val="bg1"/>
                </a:solidFill>
                <a:latin typeface="Arial" panose="020B0604020202020204" pitchFamily="34" charset="0"/>
                <a:ea typeface="Calibri" panose="020F0502020204030204" pitchFamily="34" charset="0"/>
                <a:cs typeface="Arial" panose="020B0604020202020204" pitchFamily="34" charset="0"/>
              </a:endParaRPr>
            </a:p>
          </p:txBody>
        </p:sp>
        <p:sp>
          <p:nvSpPr>
            <p:cNvPr id="18" name="Text Box 2">
              <a:extLst>
                <a:ext uri="{FF2B5EF4-FFF2-40B4-BE49-F238E27FC236}">
                  <a16:creationId xmlns:a16="http://schemas.microsoft.com/office/drawing/2014/main" xmlns="" id="{501D8E2B-DDAE-41CC-9348-88DC80CDB6BC}"/>
                </a:ext>
              </a:extLst>
            </p:cNvPr>
            <p:cNvSpPr txBox="1">
              <a:spLocks noChangeArrowheads="1"/>
            </p:cNvSpPr>
            <p:nvPr/>
          </p:nvSpPr>
          <p:spPr bwMode="auto">
            <a:xfrm>
              <a:off x="3814918" y="3864001"/>
              <a:ext cx="4166234" cy="339317"/>
            </a:xfrm>
            <a:prstGeom prst="rect">
              <a:avLst/>
            </a:prstGeom>
            <a:blipFill>
              <a:blip r:embed="rId3"/>
              <a:stretch>
                <a:fillRect/>
              </a:stretch>
            </a:blipFill>
            <a:ln w="3175">
              <a:noFill/>
              <a:miter lim="800000"/>
              <a:headEnd/>
              <a:tailEnd/>
            </a:ln>
          </p:spPr>
          <p:txBody>
            <a:bodyPr rot="0" vert="horz" wrap="square" lIns="0" tIns="0" rIns="0" bIns="0" anchor="t" anchorCtr="0">
              <a:noAutofit/>
            </a:bodyPr>
            <a:lstStyle/>
            <a:p>
              <a:pPr marL="89059" marR="68580" algn="ctr">
                <a:spcBef>
                  <a:spcPts val="225"/>
                </a:spcBef>
              </a:pPr>
              <a:endParaRPr lang="en-US" sz="500" b="1" dirty="0">
                <a:solidFill>
                  <a:srgbClr val="FFFFFF"/>
                </a:solidFill>
                <a:latin typeface="Arial" panose="020B0604020202020204" pitchFamily="34" charset="0"/>
                <a:ea typeface="Calibri" panose="020F0502020204030204" pitchFamily="34" charset="0"/>
                <a:cs typeface="Times New Roman" panose="02020603050405020304" pitchFamily="18" charset="0"/>
              </a:endParaRPr>
            </a:p>
            <a:p>
              <a:pPr marL="89059" marR="68580" algn="ctr"/>
              <a:endParaRPr lang="en-US" sz="400" b="1" dirty="0">
                <a:solidFill>
                  <a:srgbClr val="FFFFFF"/>
                </a:solidFill>
                <a:latin typeface="Arial" panose="020B0604020202020204" pitchFamily="34" charset="0"/>
                <a:ea typeface="Calibri" panose="020F0502020204030204" pitchFamily="34" charset="0"/>
                <a:cs typeface="Times New Roman" panose="02020603050405020304" pitchFamily="18" charset="0"/>
              </a:endParaRPr>
            </a:p>
            <a:p>
              <a:pPr marL="89059" marR="68580" algn="ctr"/>
              <a:r>
                <a:rPr lang="en-US" sz="2000" b="1" dirty="0" smtClean="0">
                  <a:solidFill>
                    <a:srgbClr val="FFFFFF"/>
                  </a:solidFill>
                  <a:latin typeface="Arial" panose="020B0604020202020204" pitchFamily="34" charset="0"/>
                  <a:ea typeface="Calibri" panose="020F0502020204030204" pitchFamily="34" charset="0"/>
                  <a:cs typeface="Times New Roman" panose="02020603050405020304" pitchFamily="18" charset="0"/>
                </a:rPr>
                <a:t>OCTOBER 2, 2018</a:t>
              </a:r>
              <a:endParaRPr lang="en-US" sz="2000" dirty="0">
                <a:latin typeface="Calibri" panose="020F0502020204030204" pitchFamily="34" charset="0"/>
                <a:ea typeface="Calibri" panose="020F0502020204030204" pitchFamily="34" charset="0"/>
                <a:cs typeface="Times New Roman" panose="02020603050405020304" pitchFamily="18" charset="0"/>
              </a:endParaRPr>
            </a:p>
            <a:p>
              <a:pPr>
                <a:spcBef>
                  <a:spcPts val="225"/>
                </a:spcBef>
              </a:pPr>
              <a:r>
                <a:rPr lang="en-US" sz="825" dirty="0">
                  <a:latin typeface="Calibri" panose="020F0502020204030204" pitchFamily="34" charset="0"/>
                  <a:ea typeface="Calibri" panose="020F0502020204030204" pitchFamily="34" charset="0"/>
                  <a:cs typeface="Times New Roman" panose="02020603050405020304" pitchFamily="18" charset="0"/>
                </a:rPr>
                <a:t> </a:t>
              </a:r>
            </a:p>
          </p:txBody>
        </p:sp>
        <p:sp>
          <p:nvSpPr>
            <p:cNvPr id="21" name="Oval 20">
              <a:extLst>
                <a:ext uri="{FF2B5EF4-FFF2-40B4-BE49-F238E27FC236}">
                  <a16:creationId xmlns:a16="http://schemas.microsoft.com/office/drawing/2014/main" xmlns="" id="{DFF87279-6BBB-4DA7-ADEE-28A824B0A79A}"/>
                </a:ext>
              </a:extLst>
            </p:cNvPr>
            <p:cNvSpPr>
              <a:spLocks noChangeArrowheads="1"/>
            </p:cNvSpPr>
            <p:nvPr/>
          </p:nvSpPr>
          <p:spPr bwMode="auto">
            <a:xfrm>
              <a:off x="375806" y="3706049"/>
              <a:ext cx="662395" cy="650342"/>
            </a:xfrm>
            <a:prstGeom prst="ellipse">
              <a:avLst/>
            </a:prstGeom>
            <a:solidFill>
              <a:srgbClr val="FFFFFF"/>
            </a:solidFill>
            <a:ln>
              <a:noFill/>
            </a:ln>
            <a:effectLst/>
            <a:extLst>
              <a:ext uri="{91240B29-F687-4f45-9708-019B960494DF}">
                <a14:hiddenLine xmlns="" xmlns:a14="http://schemas.microsoft.com/office/drawing/2010/main" w="25400">
                  <a:solidFill>
                    <a:schemeClr val="dk1">
                      <a:lumMod val="0"/>
                      <a:lumOff val="0"/>
                    </a:schemeClr>
                  </a:solidFill>
                  <a:round/>
                  <a:headEnd/>
                  <a:tailEnd/>
                </a14:hiddenLine>
              </a:ext>
              <a:ext uri="{AF507438-7753-43e0-B8FC-AC1667EBCBE1}">
                <a14:hiddenEffects xmlns="" xmlns:a14="http://schemas.microsoft.com/office/drawing/2010/main">
                  <a:effectLst>
                    <a:outerShdw dist="35921" dir="2700000" algn="ctr" rotWithShape="0">
                      <a:schemeClr val="dk1">
                        <a:lumMod val="0"/>
                        <a:lumOff val="0"/>
                      </a:schemeClr>
                    </a:outerShdw>
                  </a:effectLst>
                </a14:hiddenEffects>
              </a:ext>
            </a:extLst>
          </p:spPr>
          <p:txBody>
            <a:bodyPr rot="0" vert="horz" wrap="square" lIns="27432" tIns="27432" rIns="27432" bIns="27432" anchor="t" anchorCtr="0" upright="1">
              <a:noAutofit/>
            </a:bodyPr>
            <a:lstStyle/>
            <a:p>
              <a:endParaRPr lang="en-US" sz="1350" dirty="0"/>
            </a:p>
          </p:txBody>
        </p:sp>
        <p:pic>
          <p:nvPicPr>
            <p:cNvPr id="22" name="Picture 21" descr="A drawing of a face&#10;&#10;Description generated with high confidence">
              <a:extLst>
                <a:ext uri="{FF2B5EF4-FFF2-40B4-BE49-F238E27FC236}">
                  <a16:creationId xmlns:a16="http://schemas.microsoft.com/office/drawing/2014/main" xmlns="" id="{4A636564-0717-44C3-9ECD-CF1338D7829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51818" y="3725666"/>
              <a:ext cx="625811" cy="617736"/>
            </a:xfrm>
            <a:prstGeom prst="rect">
              <a:avLst/>
            </a:prstGeom>
          </p:spPr>
        </p:pic>
      </p:grpSp>
      <p:sp>
        <p:nvSpPr>
          <p:cNvPr id="3" name="Title 2"/>
          <p:cNvSpPr>
            <a:spLocks noGrp="1"/>
          </p:cNvSpPr>
          <p:nvPr>
            <p:ph type="title"/>
          </p:nvPr>
        </p:nvSpPr>
        <p:spPr>
          <a:xfrm>
            <a:off x="255223" y="801021"/>
            <a:ext cx="11702062" cy="1155400"/>
          </a:xfrm>
        </p:spPr>
        <p:txBody>
          <a:bodyPr>
            <a:noAutofit/>
          </a:bodyPr>
          <a:lstStyle/>
          <a:p>
            <a:pPr algn="ctr"/>
            <a:r>
              <a:rPr lang="en-US" sz="4000" dirty="0" smtClean="0">
                <a:latin typeface="Arial" charset="0"/>
                <a:ea typeface="Arial" charset="0"/>
                <a:cs typeface="Arial" charset="0"/>
              </a:rPr>
              <a:t>Summary</a:t>
            </a:r>
            <a:endParaRPr lang="en-US" sz="4000" dirty="0">
              <a:latin typeface="Arial" charset="0"/>
              <a:ea typeface="Arial" charset="0"/>
              <a:cs typeface="Arial" charset="0"/>
            </a:endParaRPr>
          </a:p>
        </p:txBody>
      </p:sp>
      <p:sp>
        <p:nvSpPr>
          <p:cNvPr id="4" name="Content Placeholder 3"/>
          <p:cNvSpPr>
            <a:spLocks noGrp="1"/>
          </p:cNvSpPr>
          <p:nvPr>
            <p:ph idx="1"/>
          </p:nvPr>
        </p:nvSpPr>
        <p:spPr>
          <a:xfrm>
            <a:off x="255222" y="1956421"/>
            <a:ext cx="11702062" cy="4444394"/>
          </a:xfrm>
        </p:spPr>
        <p:txBody>
          <a:bodyPr>
            <a:normAutofit/>
          </a:bodyPr>
          <a:lstStyle/>
          <a:p>
            <a:pPr marL="0" indent="0">
              <a:lnSpc>
                <a:spcPct val="110000"/>
              </a:lnSpc>
              <a:spcBef>
                <a:spcPts val="1600"/>
              </a:spcBef>
              <a:buNone/>
            </a:pPr>
            <a:r>
              <a:rPr lang="en-US" u="sng" dirty="0"/>
              <a:t>Senate Chair’s Report</a:t>
            </a:r>
            <a:endParaRPr lang="en-US" dirty="0"/>
          </a:p>
          <a:p>
            <a:pPr lvl="0"/>
            <a:r>
              <a:rPr lang="en-US" dirty="0"/>
              <a:t>Walsh announced that the Department of Kinesiology is celebrating its 125</a:t>
            </a:r>
            <a:r>
              <a:rPr lang="en-US" baseline="30000" dirty="0"/>
              <a:t>th</a:t>
            </a:r>
            <a:r>
              <a:rPr lang="en-US" dirty="0"/>
              <a:t> anniversary at Homecoming this year, and congratulated the members of the department for their </a:t>
            </a:r>
            <a:r>
              <a:rPr lang="en-US" dirty="0" smtClean="0"/>
              <a:t>accomplishments.</a:t>
            </a:r>
            <a:endParaRPr lang="en-US" dirty="0"/>
          </a:p>
          <a:p>
            <a:pPr lvl="0"/>
            <a:r>
              <a:rPr lang="en-US" dirty="0"/>
              <a:t>Walsh reminded Senators that the next meeting will be held on November 7</a:t>
            </a:r>
            <a:r>
              <a:rPr lang="en-US" baseline="30000" dirty="0"/>
              <a:t>th</a:t>
            </a:r>
            <a:r>
              <a:rPr lang="en-US" dirty="0"/>
              <a:t> in the Colony Ballroom and that President </a:t>
            </a:r>
            <a:r>
              <a:rPr lang="en-US" dirty="0" err="1"/>
              <a:t>Loh</a:t>
            </a:r>
            <a:r>
              <a:rPr lang="en-US" dirty="0"/>
              <a:t> will be delivering his annual State of the Campus Address.</a:t>
            </a:r>
          </a:p>
        </p:txBody>
      </p:sp>
    </p:spTree>
    <p:extLst>
      <p:ext uri="{BB962C8B-B14F-4D97-AF65-F5344CB8AC3E}">
        <p14:creationId xmlns:p14="http://schemas.microsoft.com/office/powerpoint/2010/main" val="210578381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3" name="Group 22">
            <a:extLst>
              <a:ext uri="{FF2B5EF4-FFF2-40B4-BE49-F238E27FC236}">
                <a16:creationId xmlns:a16="http://schemas.microsoft.com/office/drawing/2014/main" xmlns="" id="{92996B6C-FDB2-46E2-AF13-222F3CC8EEFF}"/>
              </a:ext>
            </a:extLst>
          </p:cNvPr>
          <p:cNvGrpSpPr/>
          <p:nvPr/>
        </p:nvGrpSpPr>
        <p:grpSpPr>
          <a:xfrm>
            <a:off x="218313" y="185205"/>
            <a:ext cx="11738972" cy="1000657"/>
            <a:chOff x="351818" y="3706049"/>
            <a:chExt cx="7629334" cy="650342"/>
          </a:xfrm>
        </p:grpSpPr>
        <p:sp>
          <p:nvSpPr>
            <p:cNvPr id="16" name="Text Box 2">
              <a:extLst>
                <a:ext uri="{FF2B5EF4-FFF2-40B4-BE49-F238E27FC236}">
                  <a16:creationId xmlns:a16="http://schemas.microsoft.com/office/drawing/2014/main" xmlns="" id="{928D9384-46D1-42E2-A590-614B4FE79801}"/>
                </a:ext>
              </a:extLst>
            </p:cNvPr>
            <p:cNvSpPr txBox="1">
              <a:spLocks noChangeArrowheads="1"/>
            </p:cNvSpPr>
            <p:nvPr/>
          </p:nvSpPr>
          <p:spPr bwMode="auto">
            <a:xfrm>
              <a:off x="702304" y="3863997"/>
              <a:ext cx="3078324" cy="339316"/>
            </a:xfrm>
            <a:prstGeom prst="rect">
              <a:avLst/>
            </a:prstGeom>
            <a:solidFill>
              <a:srgbClr val="B20E17"/>
            </a:solidFill>
            <a:ln w="3175">
              <a:noFill/>
              <a:miter lim="800000"/>
              <a:headEnd/>
              <a:tailEnd/>
            </a:ln>
          </p:spPr>
          <p:txBody>
            <a:bodyPr rot="0" vert="horz" wrap="none" lIns="0" tIns="0" rIns="0" bIns="0" anchor="ctr" anchorCtr="0">
              <a:noAutofit/>
            </a:bodyPr>
            <a:lstStyle/>
            <a:p>
              <a:pPr marL="631825">
                <a:spcBef>
                  <a:spcPts val="1200"/>
                </a:spcBef>
              </a:pPr>
              <a:endParaRPr lang="en-US" sz="400" b="1" dirty="0">
                <a:solidFill>
                  <a:schemeClr val="bg1"/>
                </a:solidFill>
                <a:latin typeface="Arial" panose="020B0604020202020204" pitchFamily="34" charset="0"/>
                <a:ea typeface="Calibri" panose="020F0502020204030204" pitchFamily="34" charset="0"/>
                <a:cs typeface="Arial" panose="020B0604020202020204" pitchFamily="34" charset="0"/>
              </a:endParaRPr>
            </a:p>
            <a:p>
              <a:pPr marL="457200">
                <a:spcBef>
                  <a:spcPts val="1200"/>
                </a:spcBef>
              </a:pPr>
              <a:r>
                <a:rPr lang="en-US" sz="1600" b="1"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2000" b="1" dirty="0">
                  <a:solidFill>
                    <a:schemeClr val="bg1"/>
                  </a:solidFill>
                  <a:latin typeface="Arial" panose="020B0604020202020204" pitchFamily="34" charset="0"/>
                  <a:ea typeface="Calibri" panose="020F0502020204030204" pitchFamily="34" charset="0"/>
                  <a:cs typeface="Arial" panose="020B0604020202020204" pitchFamily="34" charset="0"/>
                </a:rPr>
                <a:t>UNIVERSITY SENATE</a:t>
              </a:r>
            </a:p>
            <a:p>
              <a:pPr>
                <a:spcBef>
                  <a:spcPts val="225"/>
                </a:spcBef>
              </a:pPr>
              <a:endParaRPr lang="en-US" sz="1050" b="1" dirty="0">
                <a:solidFill>
                  <a:schemeClr val="bg1"/>
                </a:solidFill>
                <a:latin typeface="Arial" panose="020B0604020202020204" pitchFamily="34" charset="0"/>
                <a:ea typeface="Calibri" panose="020F0502020204030204" pitchFamily="34" charset="0"/>
                <a:cs typeface="Arial" panose="020B0604020202020204" pitchFamily="34" charset="0"/>
              </a:endParaRPr>
            </a:p>
          </p:txBody>
        </p:sp>
        <p:sp>
          <p:nvSpPr>
            <p:cNvPr id="18" name="Text Box 2">
              <a:extLst>
                <a:ext uri="{FF2B5EF4-FFF2-40B4-BE49-F238E27FC236}">
                  <a16:creationId xmlns:a16="http://schemas.microsoft.com/office/drawing/2014/main" xmlns="" id="{501D8E2B-DDAE-41CC-9348-88DC80CDB6BC}"/>
                </a:ext>
              </a:extLst>
            </p:cNvPr>
            <p:cNvSpPr txBox="1">
              <a:spLocks noChangeArrowheads="1"/>
            </p:cNvSpPr>
            <p:nvPr/>
          </p:nvSpPr>
          <p:spPr bwMode="auto">
            <a:xfrm>
              <a:off x="3814918" y="3864001"/>
              <a:ext cx="4166234" cy="339317"/>
            </a:xfrm>
            <a:prstGeom prst="rect">
              <a:avLst/>
            </a:prstGeom>
            <a:blipFill>
              <a:blip r:embed="rId3"/>
              <a:stretch>
                <a:fillRect/>
              </a:stretch>
            </a:blipFill>
            <a:ln w="3175">
              <a:noFill/>
              <a:miter lim="800000"/>
              <a:headEnd/>
              <a:tailEnd/>
            </a:ln>
          </p:spPr>
          <p:txBody>
            <a:bodyPr rot="0" vert="horz" wrap="square" lIns="0" tIns="0" rIns="0" bIns="0" anchor="t" anchorCtr="0">
              <a:noAutofit/>
            </a:bodyPr>
            <a:lstStyle/>
            <a:p>
              <a:pPr marL="89059" marR="68580" algn="ctr">
                <a:spcBef>
                  <a:spcPts val="225"/>
                </a:spcBef>
              </a:pPr>
              <a:endParaRPr lang="en-US" sz="500" b="1" dirty="0">
                <a:solidFill>
                  <a:srgbClr val="FFFFFF"/>
                </a:solidFill>
                <a:latin typeface="Arial" panose="020B0604020202020204" pitchFamily="34" charset="0"/>
                <a:ea typeface="Calibri" panose="020F0502020204030204" pitchFamily="34" charset="0"/>
                <a:cs typeface="Times New Roman" panose="02020603050405020304" pitchFamily="18" charset="0"/>
              </a:endParaRPr>
            </a:p>
            <a:p>
              <a:pPr marL="89059" marR="68580" algn="ctr"/>
              <a:endParaRPr lang="en-US" sz="400" b="1" dirty="0">
                <a:solidFill>
                  <a:srgbClr val="FFFFFF"/>
                </a:solidFill>
                <a:latin typeface="Arial" panose="020B0604020202020204" pitchFamily="34" charset="0"/>
                <a:ea typeface="Calibri" panose="020F0502020204030204" pitchFamily="34" charset="0"/>
                <a:cs typeface="Times New Roman" panose="02020603050405020304" pitchFamily="18" charset="0"/>
              </a:endParaRPr>
            </a:p>
            <a:p>
              <a:pPr marL="89059" marR="68580" algn="ctr"/>
              <a:r>
                <a:rPr lang="en-US" sz="2000" b="1" dirty="0" smtClean="0">
                  <a:solidFill>
                    <a:srgbClr val="FFFFFF"/>
                  </a:solidFill>
                  <a:latin typeface="Arial" panose="020B0604020202020204" pitchFamily="34" charset="0"/>
                  <a:ea typeface="Calibri" panose="020F0502020204030204" pitchFamily="34" charset="0"/>
                  <a:cs typeface="Times New Roman" panose="02020603050405020304" pitchFamily="18" charset="0"/>
                </a:rPr>
                <a:t>OCTOBER 2, 2018</a:t>
              </a:r>
              <a:endParaRPr lang="en-US" sz="2000" dirty="0">
                <a:latin typeface="Calibri" panose="020F0502020204030204" pitchFamily="34" charset="0"/>
                <a:ea typeface="Calibri" panose="020F0502020204030204" pitchFamily="34" charset="0"/>
                <a:cs typeface="Times New Roman" panose="02020603050405020304" pitchFamily="18" charset="0"/>
              </a:endParaRPr>
            </a:p>
            <a:p>
              <a:pPr>
                <a:spcBef>
                  <a:spcPts val="225"/>
                </a:spcBef>
              </a:pPr>
              <a:r>
                <a:rPr lang="en-US" sz="825" dirty="0">
                  <a:latin typeface="Calibri" panose="020F0502020204030204" pitchFamily="34" charset="0"/>
                  <a:ea typeface="Calibri" panose="020F0502020204030204" pitchFamily="34" charset="0"/>
                  <a:cs typeface="Times New Roman" panose="02020603050405020304" pitchFamily="18" charset="0"/>
                </a:rPr>
                <a:t> </a:t>
              </a:r>
            </a:p>
          </p:txBody>
        </p:sp>
        <p:sp>
          <p:nvSpPr>
            <p:cNvPr id="21" name="Oval 20">
              <a:extLst>
                <a:ext uri="{FF2B5EF4-FFF2-40B4-BE49-F238E27FC236}">
                  <a16:creationId xmlns:a16="http://schemas.microsoft.com/office/drawing/2014/main" xmlns="" id="{DFF87279-6BBB-4DA7-ADEE-28A824B0A79A}"/>
                </a:ext>
              </a:extLst>
            </p:cNvPr>
            <p:cNvSpPr>
              <a:spLocks noChangeArrowheads="1"/>
            </p:cNvSpPr>
            <p:nvPr/>
          </p:nvSpPr>
          <p:spPr bwMode="auto">
            <a:xfrm>
              <a:off x="375806" y="3706049"/>
              <a:ext cx="662395" cy="650342"/>
            </a:xfrm>
            <a:prstGeom prst="ellipse">
              <a:avLst/>
            </a:prstGeom>
            <a:solidFill>
              <a:srgbClr val="FFFFFF"/>
            </a:solidFill>
            <a:ln>
              <a:noFill/>
            </a:ln>
            <a:effectLst/>
            <a:extLst>
              <a:ext uri="{91240B29-F687-4f45-9708-019B960494DF}">
                <a14:hiddenLine xmlns="" xmlns:a14="http://schemas.microsoft.com/office/drawing/2010/main" w="25400">
                  <a:solidFill>
                    <a:schemeClr val="dk1">
                      <a:lumMod val="0"/>
                      <a:lumOff val="0"/>
                    </a:schemeClr>
                  </a:solidFill>
                  <a:round/>
                  <a:headEnd/>
                  <a:tailEnd/>
                </a14:hiddenLine>
              </a:ext>
              <a:ext uri="{AF507438-7753-43e0-B8FC-AC1667EBCBE1}">
                <a14:hiddenEffects xmlns="" xmlns:a14="http://schemas.microsoft.com/office/drawing/2010/main">
                  <a:effectLst>
                    <a:outerShdw dist="35921" dir="2700000" algn="ctr" rotWithShape="0">
                      <a:schemeClr val="dk1">
                        <a:lumMod val="0"/>
                        <a:lumOff val="0"/>
                      </a:schemeClr>
                    </a:outerShdw>
                  </a:effectLst>
                </a14:hiddenEffects>
              </a:ext>
            </a:extLst>
          </p:spPr>
          <p:txBody>
            <a:bodyPr rot="0" vert="horz" wrap="square" lIns="27432" tIns="27432" rIns="27432" bIns="27432" anchor="t" anchorCtr="0" upright="1">
              <a:noAutofit/>
            </a:bodyPr>
            <a:lstStyle/>
            <a:p>
              <a:endParaRPr lang="en-US" sz="1350" dirty="0"/>
            </a:p>
          </p:txBody>
        </p:sp>
        <p:pic>
          <p:nvPicPr>
            <p:cNvPr id="22" name="Picture 21" descr="A drawing of a face&#10;&#10;Description generated with high confidence">
              <a:extLst>
                <a:ext uri="{FF2B5EF4-FFF2-40B4-BE49-F238E27FC236}">
                  <a16:creationId xmlns:a16="http://schemas.microsoft.com/office/drawing/2014/main" xmlns="" id="{4A636564-0717-44C3-9ECD-CF1338D7829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51818" y="3725666"/>
              <a:ext cx="625811" cy="617736"/>
            </a:xfrm>
            <a:prstGeom prst="rect">
              <a:avLst/>
            </a:prstGeom>
          </p:spPr>
        </p:pic>
      </p:grpSp>
      <p:sp>
        <p:nvSpPr>
          <p:cNvPr id="3" name="Title 2"/>
          <p:cNvSpPr>
            <a:spLocks noGrp="1"/>
          </p:cNvSpPr>
          <p:nvPr>
            <p:ph type="title"/>
          </p:nvPr>
        </p:nvSpPr>
        <p:spPr>
          <a:xfrm>
            <a:off x="255223" y="801021"/>
            <a:ext cx="11702062" cy="1155400"/>
          </a:xfrm>
        </p:spPr>
        <p:txBody>
          <a:bodyPr>
            <a:noAutofit/>
          </a:bodyPr>
          <a:lstStyle/>
          <a:p>
            <a:pPr algn="ctr"/>
            <a:r>
              <a:rPr lang="en-US" sz="4000" dirty="0" smtClean="0">
                <a:latin typeface="Arial" charset="0"/>
                <a:ea typeface="Arial" charset="0"/>
                <a:cs typeface="Arial" charset="0"/>
              </a:rPr>
              <a:t>Summary</a:t>
            </a:r>
            <a:endParaRPr lang="en-US" sz="4000" dirty="0">
              <a:latin typeface="Arial" charset="0"/>
              <a:ea typeface="Arial" charset="0"/>
              <a:cs typeface="Arial" charset="0"/>
            </a:endParaRPr>
          </a:p>
        </p:txBody>
      </p:sp>
      <p:sp>
        <p:nvSpPr>
          <p:cNvPr id="4" name="Content Placeholder 3"/>
          <p:cNvSpPr>
            <a:spLocks noGrp="1"/>
          </p:cNvSpPr>
          <p:nvPr>
            <p:ph idx="1"/>
          </p:nvPr>
        </p:nvSpPr>
        <p:spPr>
          <a:xfrm>
            <a:off x="255222" y="1956421"/>
            <a:ext cx="11702062" cy="4282147"/>
          </a:xfrm>
        </p:spPr>
        <p:txBody>
          <a:bodyPr>
            <a:normAutofit/>
          </a:bodyPr>
          <a:lstStyle/>
          <a:p>
            <a:pPr marL="0" indent="0">
              <a:lnSpc>
                <a:spcPct val="110000"/>
              </a:lnSpc>
              <a:spcBef>
                <a:spcPts val="1600"/>
              </a:spcBef>
              <a:buNone/>
            </a:pPr>
            <a:r>
              <a:rPr lang="en-US" u="sng" dirty="0"/>
              <a:t>Special Order: </a:t>
            </a:r>
            <a:r>
              <a:rPr lang="en-US" i="1" u="sng" dirty="0" smtClean="0">
                <a:hlinkClick r:id="rId5"/>
              </a:rPr>
              <a:t>Purple Line Update</a:t>
            </a:r>
            <a:endParaRPr lang="en-US" i="1" u="sng" dirty="0" smtClean="0"/>
          </a:p>
          <a:p>
            <a:pPr lvl="0"/>
            <a:r>
              <a:rPr lang="en-US" dirty="0"/>
              <a:t>Carlo </a:t>
            </a:r>
            <a:r>
              <a:rPr lang="en-US" dirty="0" err="1"/>
              <a:t>Colella</a:t>
            </a:r>
            <a:r>
              <a:rPr lang="en-US" dirty="0"/>
              <a:t>, Vice President for Administration &amp; Finance, provided an update on the construction of the Purple Line light rail system.</a:t>
            </a:r>
          </a:p>
          <a:p>
            <a:pPr lvl="0"/>
            <a:r>
              <a:rPr lang="en-US" dirty="0"/>
              <a:t>He presented the Purple Line route on campus and explained the need to relocate the ‘M’ to an area away from traffic. This will provide safer conditions for students to interact with the landmark</a:t>
            </a:r>
            <a:r>
              <a:rPr lang="en-US" dirty="0" smtClean="0"/>
              <a:t>.</a:t>
            </a:r>
          </a:p>
          <a:p>
            <a:r>
              <a:rPr lang="en-US" dirty="0"/>
              <a:t>He noted that students, staff, and faculty would be able to ride the Purple Line fare-free between the five stops on campus.</a:t>
            </a:r>
          </a:p>
          <a:p>
            <a:pPr lvl="0"/>
            <a:endParaRPr lang="en-US" dirty="0"/>
          </a:p>
        </p:txBody>
      </p:sp>
    </p:spTree>
    <p:extLst>
      <p:ext uri="{BB962C8B-B14F-4D97-AF65-F5344CB8AC3E}">
        <p14:creationId xmlns:p14="http://schemas.microsoft.com/office/powerpoint/2010/main" val="2509670150"/>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TPPRESENTATIONGUID" val="10497672-b765-41bd-aa25-a4f93b71a9fd"/>
  <p:tag name="WASPOLLED" val="B66E01EFC7A14AFC8282E51FAD903040"/>
  <p:tag name="TPVERSION" val="6"/>
  <p:tag name="TPFULLVERSION" val="7.5.8.4"/>
  <p:tag name="PPTVERSION" val="16"/>
  <p:tag name="TPOS" val="2"/>
  <p:tag name="TPLASTSAVEVERSION" val="6.2 PC"/>
</p:tagLst>
</file>

<file path=ppt/theme/theme1.xml><?xml version="1.0" encoding="utf-8"?>
<a:theme xmlns:a="http://schemas.openxmlformats.org/drawingml/2006/main" name="Senate">
  <a:themeElements>
    <a:clrScheme name="Senate">
      <a:dk1>
        <a:sysClr val="windowText" lastClr="000000"/>
      </a:dk1>
      <a:lt1>
        <a:sysClr val="window" lastClr="FFFFFF"/>
      </a:lt1>
      <a:dk2>
        <a:srgbClr val="44546A"/>
      </a:dk2>
      <a:lt2>
        <a:srgbClr val="E7E6E6"/>
      </a:lt2>
      <a:accent1>
        <a:srgbClr val="C00000"/>
      </a:accent1>
      <a:accent2>
        <a:srgbClr val="FFC000"/>
      </a:accent2>
      <a:accent3>
        <a:srgbClr val="000000"/>
      </a:accent3>
      <a:accent4>
        <a:srgbClr val="FFC000"/>
      </a:accent4>
      <a:accent5>
        <a:srgbClr val="5B9BD5"/>
      </a:accent5>
      <a:accent6>
        <a:srgbClr val="70AD47"/>
      </a:accent6>
      <a:hlink>
        <a:srgbClr val="C00000"/>
      </a:hlink>
      <a:folHlink>
        <a:srgbClr val="C00000"/>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enate" id="{2D616F40-BC23-4586-8C16-C951F3592D13}" vid="{88D69AA8-767A-49E2-9451-86C3910ADB9A}"/>
    </a:ext>
  </a:extLst>
</a:theme>
</file>

<file path=ppt/theme/theme10.xml><?xml version="1.0" encoding="utf-8"?>
<a:theme xmlns:a="http://schemas.openxmlformats.org/drawingml/2006/main" name="15_MCQ">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resentation1" id="{D2D0D585-C4EC-EA4B-835C-782976849514}" vid="{8BBB69E0-F12D-4E4F-8A8A-1D22C8CD6263}"/>
    </a:ext>
  </a:extLst>
</a:theme>
</file>

<file path=ppt/theme/theme11.xml><?xml version="1.0" encoding="utf-8"?>
<a:theme xmlns:a="http://schemas.openxmlformats.org/drawingml/2006/main" name="16_MCQ">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resentation1" id="{D2D0D585-C4EC-EA4B-835C-782976849514}" vid="{8BBB69E0-F12D-4E4F-8A8A-1D22C8CD6263}"/>
    </a:ext>
  </a:extLst>
</a:theme>
</file>

<file path=ppt/theme/theme12.xml><?xml version="1.0" encoding="utf-8"?>
<a:theme xmlns:a="http://schemas.openxmlformats.org/drawingml/2006/main" name="17_MCQ">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resentation1" id="{D2D0D585-C4EC-EA4B-835C-782976849514}" vid="{8BBB69E0-F12D-4E4F-8A8A-1D22C8CD6263}"/>
    </a:ext>
  </a:extLst>
</a:theme>
</file>

<file path=ppt/theme/theme13.xml><?xml version="1.0" encoding="utf-8"?>
<a:theme xmlns:a="http://schemas.openxmlformats.org/drawingml/2006/main" name="18_MCQ">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resentation1" id="{D2D0D585-C4EC-EA4B-835C-782976849514}" vid="{8BBB69E0-F12D-4E4F-8A8A-1D22C8CD6263}"/>
    </a:ext>
  </a:extLst>
</a:theme>
</file>

<file path=ppt/theme/theme14.xml><?xml version="1.0" encoding="utf-8"?>
<a:theme xmlns:a="http://schemas.openxmlformats.org/drawingml/2006/main" name="19_MCQ">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resentation1" id="{D2D0D585-C4EC-EA4B-835C-782976849514}" vid="{8BBB69E0-F12D-4E4F-8A8A-1D22C8CD6263}"/>
    </a:ext>
  </a:extLst>
</a:theme>
</file>

<file path=ppt/theme/theme15.xml><?xml version="1.0" encoding="utf-8"?>
<a:theme xmlns:a="http://schemas.openxmlformats.org/drawingml/2006/main" name="20_MCQ">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resentation1" id="{D2D0D585-C4EC-EA4B-835C-782976849514}" vid="{8BBB69E0-F12D-4E4F-8A8A-1D22C8CD6263}"/>
    </a:ext>
  </a:extLst>
</a:theme>
</file>

<file path=ppt/theme/theme1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7_MCQ">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resentation1" id="{D2D0D585-C4EC-EA4B-835C-782976849514}" vid="{8BBB69E0-F12D-4E4F-8A8A-1D22C8CD6263}"/>
    </a:ext>
  </a:extLst>
</a:theme>
</file>

<file path=ppt/theme/theme3.xml><?xml version="1.0" encoding="utf-8"?>
<a:theme xmlns:a="http://schemas.openxmlformats.org/drawingml/2006/main" name="8_MCQ">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resentation1" id="{D2D0D585-C4EC-EA4B-835C-782976849514}" vid="{8BBB69E0-F12D-4E4F-8A8A-1D22C8CD6263}"/>
    </a:ext>
  </a:extLst>
</a:theme>
</file>

<file path=ppt/theme/theme4.xml><?xml version="1.0" encoding="utf-8"?>
<a:theme xmlns:a="http://schemas.openxmlformats.org/drawingml/2006/main" name="9_MCQ">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resentation1" id="{D2D0D585-C4EC-EA4B-835C-782976849514}" vid="{8BBB69E0-F12D-4E4F-8A8A-1D22C8CD6263}"/>
    </a:ext>
  </a:extLst>
</a:theme>
</file>

<file path=ppt/theme/theme5.xml><?xml version="1.0" encoding="utf-8"?>
<a:theme xmlns:a="http://schemas.openxmlformats.org/drawingml/2006/main" name="10_MCQ">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resentation1" id="{D2D0D585-C4EC-EA4B-835C-782976849514}" vid="{8BBB69E0-F12D-4E4F-8A8A-1D22C8CD6263}"/>
    </a:ext>
  </a:extLst>
</a:theme>
</file>

<file path=ppt/theme/theme6.xml><?xml version="1.0" encoding="utf-8"?>
<a:theme xmlns:a="http://schemas.openxmlformats.org/drawingml/2006/main" name="11_MCQ">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resentation1" id="{D2D0D585-C4EC-EA4B-835C-782976849514}" vid="{8BBB69E0-F12D-4E4F-8A8A-1D22C8CD6263}"/>
    </a:ext>
  </a:extLst>
</a:theme>
</file>

<file path=ppt/theme/theme7.xml><?xml version="1.0" encoding="utf-8"?>
<a:theme xmlns:a="http://schemas.openxmlformats.org/drawingml/2006/main" name="12_MCQ">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resentation1" id="{D2D0D585-C4EC-EA4B-835C-782976849514}" vid="{8BBB69E0-F12D-4E4F-8A8A-1D22C8CD6263}"/>
    </a:ext>
  </a:extLst>
</a:theme>
</file>

<file path=ppt/theme/theme8.xml><?xml version="1.0" encoding="utf-8"?>
<a:theme xmlns:a="http://schemas.openxmlformats.org/drawingml/2006/main" name="13_MCQ">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resentation1" id="{D2D0D585-C4EC-EA4B-835C-782976849514}" vid="{8BBB69E0-F12D-4E4F-8A8A-1D22C8CD6263}"/>
    </a:ext>
  </a:extLst>
</a:theme>
</file>

<file path=ppt/theme/theme9.xml><?xml version="1.0" encoding="utf-8"?>
<a:theme xmlns:a="http://schemas.openxmlformats.org/drawingml/2006/main" name="14_MCQ">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resentation1" id="{D2D0D585-C4EC-EA4B-835C-782976849514}" vid="{8BBB69E0-F12D-4E4F-8A8A-1D22C8CD6263}"/>
    </a:ext>
  </a:extLst>
</a:theme>
</file>

<file path=docProps/app.xml><?xml version="1.0" encoding="utf-8"?>
<Properties xmlns="http://schemas.openxmlformats.org/officeDocument/2006/extended-properties" xmlns:vt="http://schemas.openxmlformats.org/officeDocument/2006/docPropsVTypes">
  <Template>Senate Slides 2017</Template>
  <TotalTime>512</TotalTime>
  <Words>1000</Words>
  <Application>Microsoft Office PowerPoint</Application>
  <PresentationFormat>Widescreen</PresentationFormat>
  <Paragraphs>148</Paragraphs>
  <Slides>13</Slides>
  <Notes>12</Notes>
  <HiddenSlides>0</HiddenSlides>
  <MMClips>0</MMClips>
  <ScaleCrop>false</ScaleCrop>
  <HeadingPairs>
    <vt:vector size="6" baseType="variant">
      <vt:variant>
        <vt:lpstr>Fonts Used</vt:lpstr>
      </vt:variant>
      <vt:variant>
        <vt:i4>5</vt:i4>
      </vt:variant>
      <vt:variant>
        <vt:lpstr>Theme</vt:lpstr>
      </vt:variant>
      <vt:variant>
        <vt:i4>15</vt:i4>
      </vt:variant>
      <vt:variant>
        <vt:lpstr>Slide Titles</vt:lpstr>
      </vt:variant>
      <vt:variant>
        <vt:i4>13</vt:i4>
      </vt:variant>
    </vt:vector>
  </HeadingPairs>
  <TitlesOfParts>
    <vt:vector size="33" baseType="lpstr">
      <vt:lpstr>MS PGothic</vt:lpstr>
      <vt:lpstr>MS PGothic</vt:lpstr>
      <vt:lpstr>Arial</vt:lpstr>
      <vt:lpstr>Calibri</vt:lpstr>
      <vt:lpstr>Times New Roman</vt:lpstr>
      <vt:lpstr>Senate</vt:lpstr>
      <vt:lpstr>7_MCQ</vt:lpstr>
      <vt:lpstr>8_MCQ</vt:lpstr>
      <vt:lpstr>9_MCQ</vt:lpstr>
      <vt:lpstr>10_MCQ</vt:lpstr>
      <vt:lpstr>11_MCQ</vt:lpstr>
      <vt:lpstr>12_MCQ</vt:lpstr>
      <vt:lpstr>13_MCQ</vt:lpstr>
      <vt:lpstr>14_MCQ</vt:lpstr>
      <vt:lpstr>15_MCQ</vt:lpstr>
      <vt:lpstr>16_MCQ</vt:lpstr>
      <vt:lpstr>17_MCQ</vt:lpstr>
      <vt:lpstr>18_MCQ</vt:lpstr>
      <vt:lpstr>19_MCQ</vt:lpstr>
      <vt:lpstr>20_MCQ</vt:lpstr>
      <vt:lpstr>Senate Meeting Summary</vt:lpstr>
      <vt:lpstr>Summary</vt:lpstr>
      <vt:lpstr>Summary</vt:lpstr>
      <vt:lpstr>Summary</vt:lpstr>
      <vt:lpstr>Summary</vt:lpstr>
      <vt:lpstr>Summary</vt:lpstr>
      <vt:lpstr>Summary</vt:lpstr>
      <vt:lpstr>Summary</vt:lpstr>
      <vt:lpstr>Summary</vt:lpstr>
      <vt:lpstr>Summary</vt:lpstr>
      <vt:lpstr>Summary</vt:lpstr>
      <vt:lpstr>Summary</vt:lpstr>
      <vt:lpstr>Relevant Links</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Agenda</dc:title>
  <dc:creator>Reka Montfort</dc:creator>
  <cp:lastModifiedBy>Sarah Feeney</cp:lastModifiedBy>
  <cp:revision>74</cp:revision>
  <dcterms:created xsi:type="dcterms:W3CDTF">2017-09-04T22:41:22Z</dcterms:created>
  <dcterms:modified xsi:type="dcterms:W3CDTF">2018-10-10T15:58:36Z</dcterms:modified>
</cp:coreProperties>
</file>